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60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  <p:sldId id="282" r:id="rId21"/>
    <p:sldId id="278" r:id="rId22"/>
    <p:sldId id="279" r:id="rId23"/>
    <p:sldId id="280" r:id="rId24"/>
    <p:sldId id="295" r:id="rId25"/>
    <p:sldId id="281" r:id="rId26"/>
    <p:sldId id="284" r:id="rId27"/>
    <p:sldId id="285" r:id="rId28"/>
    <p:sldId id="286" r:id="rId29"/>
    <p:sldId id="296" r:id="rId30"/>
    <p:sldId id="287" r:id="rId31"/>
    <p:sldId id="288" r:id="rId32"/>
    <p:sldId id="290" r:id="rId33"/>
    <p:sldId id="289" r:id="rId34"/>
    <p:sldId id="291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4A31E-4707-444F-B2BC-E99321A563F1}" v="1597" dt="2021-08-07T19:01:42.809"/>
    <p1510:client id="{0970A14D-668F-44E0-A66F-0400FC21F684}" v="6" dt="2021-08-26T10:49:57.481"/>
    <p1510:client id="{10EB86D6-157C-479F-8BE0-5440749EB2D1}" v="6" dt="2022-01-13T17:02:46.917"/>
    <p1510:client id="{1782A5CA-0059-43FD-8543-657C80026522}" v="1439" dt="2022-01-16T17:20:09.853"/>
    <p1510:client id="{241FB800-741C-4B18-9D54-775469481994}" v="1856" dt="2021-10-06T20:01:18.981"/>
    <p1510:client id="{34E645B1-5D36-434C-BAB9-4238E306AED3}" v="854" dt="2021-12-03T17:45:07.679"/>
    <p1510:client id="{3768BF98-5C69-4DA2-9E25-F65858B5CC48}" v="105" dt="2020-10-22T12:13:53.197"/>
    <p1510:client id="{44F6AC96-6A5D-4ED5-80E7-DE008F39F3C5}" v="92" dt="2021-12-06T17:25:46.209"/>
    <p1510:client id="{4D7D188A-512D-43B4-B317-4444B2278A5D}" v="4" dt="2022-01-17T14:11:08.388"/>
    <p1510:client id="{6EC2C6F9-8E21-4BF2-9A87-2FBB0085B17D}" v="50" dt="2021-10-13T15:40:21.555"/>
    <p1510:client id="{770B76DB-4608-45C7-98DD-DBE2BB048F8F}" v="227" dt="2021-10-12T14:55:44.416"/>
    <p1510:client id="{895E7314-3FA9-4942-8052-B44163CF7954}" v="4" dt="2022-01-17T14:05:16.860"/>
    <p1510:client id="{8A826F60-E440-40B3-9219-0D4E23EBD3A6}" v="1510" dt="2022-01-13T17:58:05.711"/>
    <p1510:client id="{8B0C776A-C3D3-4F0C-8EF9-63EB4E4419FD}" v="899" dt="2021-08-06T16:57:08.286"/>
    <p1510:client id="{92BE23BB-71DD-4CBF-898D-93C262EBC1EF}" v="2" dt="2022-05-26T14:05:53.949"/>
    <p1510:client id="{A70D7D22-4114-44B1-A12B-2071F694ACCC}" v="98" dt="2022-01-13T16:59:04.579"/>
    <p1510:client id="{B094E9F4-9B58-4FBF-AF9C-58401CA3D1FD}" v="65" dt="2021-10-07T20:05:22.987"/>
    <p1510:client id="{B268E677-4FE7-4E82-9CC0-065ADCCDC5C6}" v="963" dt="2022-01-14T18:02:52.054"/>
    <p1510:client id="{D35A20A5-FEF4-4E05-B247-460DADD336B1}" v="48" dt="2021-10-11T13:24:48.494"/>
    <p1510:client id="{EF3C28F1-C995-480C-BA2A-815F5DBFF012}" v="63" dt="2022-01-17T14:57:58.767"/>
    <p1510:client id="{F45D6770-9096-4AF3-A19B-FB9B6335A188}" v="502" dt="2021-12-03T18:13:37.571"/>
    <p1510:client id="{F5782F05-2CA7-4612-80F1-2A21664F961A}" v="15" dt="2021-10-11T12:48:12.165"/>
    <p1510:client id="{F61888CC-86EE-4CD1-B745-2736D02C6AC2}" v="278" dt="2021-08-08T19:39:39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Anstey" userId="79091e4c0b072036" providerId="Windows Live" clId="Web-{F45D6770-9096-4AF3-A19B-FB9B6335A188}"/>
    <pc:docChg chg="modSld">
      <pc:chgData name="Dominic Anstey" userId="79091e4c0b072036" providerId="Windows Live" clId="Web-{F45D6770-9096-4AF3-A19B-FB9B6335A188}" dt="2021-12-03T18:13:37.352" v="265" actId="20577"/>
      <pc:docMkLst>
        <pc:docMk/>
      </pc:docMkLst>
      <pc:sldChg chg="modSp">
        <pc:chgData name="Dominic Anstey" userId="79091e4c0b072036" providerId="Windows Live" clId="Web-{F45D6770-9096-4AF3-A19B-FB9B6335A188}" dt="2021-12-03T18:13:37.352" v="265" actId="20577"/>
        <pc:sldMkLst>
          <pc:docMk/>
          <pc:sldMk cId="205899686" sldId="274"/>
        </pc:sldMkLst>
        <pc:spChg chg="mod">
          <ac:chgData name="Dominic Anstey" userId="79091e4c0b072036" providerId="Windows Live" clId="Web-{F45D6770-9096-4AF3-A19B-FB9B6335A188}" dt="2021-12-03T18:13:37.352" v="265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modSp">
        <pc:chgData name="Dominic Anstey" userId="79091e4c0b072036" providerId="Windows Live" clId="Web-{F45D6770-9096-4AF3-A19B-FB9B6335A188}" dt="2021-12-03T17:53:27.959" v="15" actId="1076"/>
        <pc:sldMkLst>
          <pc:docMk/>
          <pc:sldMk cId="1273020588" sldId="289"/>
        </pc:sldMkLst>
        <pc:spChg chg="mod">
          <ac:chgData name="Dominic Anstey" userId="79091e4c0b072036" providerId="Windows Live" clId="Web-{F45D6770-9096-4AF3-A19B-FB9B6335A188}" dt="2021-12-03T17:53:27.194" v="14" actId="1076"/>
          <ac:spMkLst>
            <pc:docMk/>
            <pc:sldMk cId="1273020588" sldId="289"/>
            <ac:spMk id="9" creationId="{2AB949FA-5F4C-4E5B-8383-34C6364B314A}"/>
          </ac:spMkLst>
        </pc:spChg>
        <pc:spChg chg="mod">
          <ac:chgData name="Dominic Anstey" userId="79091e4c0b072036" providerId="Windows Live" clId="Web-{F45D6770-9096-4AF3-A19B-FB9B6335A188}" dt="2021-12-03T17:53:24.865" v="13" actId="1076"/>
          <ac:spMkLst>
            <pc:docMk/>
            <pc:sldMk cId="1273020588" sldId="289"/>
            <ac:spMk id="11" creationId="{819868C6-471C-4F3B-8F71-CB431B0278EF}"/>
          </ac:spMkLst>
        </pc:spChg>
        <pc:picChg chg="mod">
          <ac:chgData name="Dominic Anstey" userId="79091e4c0b072036" providerId="Windows Live" clId="Web-{F45D6770-9096-4AF3-A19B-FB9B6335A188}" dt="2021-12-03T17:53:18.272" v="10" actId="1076"/>
          <ac:picMkLst>
            <pc:docMk/>
            <pc:sldMk cId="1273020588" sldId="289"/>
            <ac:picMk id="2" creationId="{782A5AF4-5CC6-486E-B48F-B8078BA9E50E}"/>
          </ac:picMkLst>
        </pc:picChg>
        <pc:picChg chg="mod">
          <ac:chgData name="Dominic Anstey" userId="79091e4c0b072036" providerId="Windows Live" clId="Web-{F45D6770-9096-4AF3-A19B-FB9B6335A188}" dt="2021-12-03T17:53:27.959" v="15" actId="1076"/>
          <ac:picMkLst>
            <pc:docMk/>
            <pc:sldMk cId="1273020588" sldId="289"/>
            <ac:picMk id="7" creationId="{9636B78A-EB6B-459B-BAC3-9A34291407CD}"/>
          </ac:picMkLst>
        </pc:picChg>
      </pc:sldChg>
      <pc:sldChg chg="addSp delSp modSp">
        <pc:chgData name="Dominic Anstey" userId="79091e4c0b072036" providerId="Windows Live" clId="Web-{F45D6770-9096-4AF3-A19B-FB9B6335A188}" dt="2021-12-03T17:49:10.015" v="8" actId="14100"/>
        <pc:sldMkLst>
          <pc:docMk/>
          <pc:sldMk cId="102817520" sldId="294"/>
        </pc:sldMkLst>
        <pc:picChg chg="add mod">
          <ac:chgData name="Dominic Anstey" userId="79091e4c0b072036" providerId="Windows Live" clId="Web-{F45D6770-9096-4AF3-A19B-FB9B6335A188}" dt="2021-12-03T17:48:22.529" v="5" actId="1076"/>
          <ac:picMkLst>
            <pc:docMk/>
            <pc:sldMk cId="102817520" sldId="294"/>
            <ac:picMk id="2" creationId="{12ED35BE-0BA1-4E13-8072-4EDB4AFE5AE0}"/>
          </ac:picMkLst>
        </pc:picChg>
        <pc:picChg chg="add mod">
          <ac:chgData name="Dominic Anstey" userId="79091e4c0b072036" providerId="Windows Live" clId="Web-{F45D6770-9096-4AF3-A19B-FB9B6335A188}" dt="2021-12-03T17:49:10.015" v="8" actId="14100"/>
          <ac:picMkLst>
            <pc:docMk/>
            <pc:sldMk cId="102817520" sldId="294"/>
            <ac:picMk id="3" creationId="{22CE96CE-DB27-4650-8407-CFF1D235F542}"/>
          </ac:picMkLst>
        </pc:picChg>
        <pc:picChg chg="del">
          <ac:chgData name="Dominic Anstey" userId="79091e4c0b072036" providerId="Windows Live" clId="Web-{F45D6770-9096-4AF3-A19B-FB9B6335A188}" dt="2021-12-03T17:48:20.623" v="4"/>
          <ac:picMkLst>
            <pc:docMk/>
            <pc:sldMk cId="102817520" sldId="294"/>
            <ac:picMk id="11" creationId="{B3116276-92B0-4CF4-A2A1-B2261452287D}"/>
          </ac:picMkLst>
        </pc:picChg>
      </pc:sldChg>
    </pc:docChg>
  </pc:docChgLst>
  <pc:docChgLst>
    <pc:chgData name="Dominic Anstey" userId="79091e4c0b072036" providerId="Windows Live" clId="Web-{8B0C776A-C3D3-4F0C-8EF9-63EB4E4419FD}"/>
    <pc:docChg chg="addSld delSld modSld">
      <pc:chgData name="Dominic Anstey" userId="79091e4c0b072036" providerId="Windows Live" clId="Web-{8B0C776A-C3D3-4F0C-8EF9-63EB4E4419FD}" dt="2021-08-06T16:57:08.286" v="562" actId="1076"/>
      <pc:docMkLst>
        <pc:docMk/>
      </pc:docMkLst>
      <pc:sldChg chg="modSp">
        <pc:chgData name="Dominic Anstey" userId="79091e4c0b072036" providerId="Windows Live" clId="Web-{8B0C776A-C3D3-4F0C-8EF9-63EB4E4419FD}" dt="2021-08-06T14:59:48.278" v="5" actId="1076"/>
        <pc:sldMkLst>
          <pc:docMk/>
          <pc:sldMk cId="2123851448" sldId="256"/>
        </pc:sldMkLst>
        <pc:spChg chg="mod">
          <ac:chgData name="Dominic Anstey" userId="79091e4c0b072036" providerId="Windows Live" clId="Web-{8B0C776A-C3D3-4F0C-8EF9-63EB4E4419FD}" dt="2021-08-06T14:59:48.278" v="5" actId="1076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Windows Live" clId="Web-{8B0C776A-C3D3-4F0C-8EF9-63EB4E4419FD}" dt="2021-08-06T14:59:44.434" v="4" actId="1076"/>
          <ac:spMkLst>
            <pc:docMk/>
            <pc:sldMk cId="2123851448" sldId="256"/>
            <ac:spMk id="3" creationId="{5015E1ED-785B-B643-90F4-B6189627F76D}"/>
          </ac:spMkLst>
        </pc:spChg>
      </pc:sldChg>
      <pc:sldChg chg="modSp">
        <pc:chgData name="Dominic Anstey" userId="79091e4c0b072036" providerId="Windows Live" clId="Web-{8B0C776A-C3D3-4F0C-8EF9-63EB4E4419FD}" dt="2021-08-06T15:48:17.862" v="29" actId="20577"/>
        <pc:sldMkLst>
          <pc:docMk/>
          <pc:sldMk cId="769262720" sldId="259"/>
        </pc:sldMkLst>
        <pc:spChg chg="mod">
          <ac:chgData name="Dominic Anstey" userId="79091e4c0b072036" providerId="Windows Live" clId="Web-{8B0C776A-C3D3-4F0C-8EF9-63EB4E4419FD}" dt="2021-08-06T15:48:17.862" v="29" actId="20577"/>
          <ac:spMkLst>
            <pc:docMk/>
            <pc:sldMk cId="769262720" sldId="259"/>
            <ac:spMk id="3" creationId="{36CCB21E-3AB8-D848-B847-DD6A7009BB3C}"/>
          </ac:spMkLst>
        </pc:spChg>
      </pc:sldChg>
      <pc:sldChg chg="addSp delSp modSp">
        <pc:chgData name="Dominic Anstey" userId="79091e4c0b072036" providerId="Windows Live" clId="Web-{8B0C776A-C3D3-4F0C-8EF9-63EB4E4419FD}" dt="2021-08-06T16:15:48.138" v="274" actId="20577"/>
        <pc:sldMkLst>
          <pc:docMk/>
          <pc:sldMk cId="2030897784" sldId="260"/>
        </pc:sldMkLst>
        <pc:spChg chg="add mod">
          <ac:chgData name="Dominic Anstey" userId="79091e4c0b072036" providerId="Windows Live" clId="Web-{8B0C776A-C3D3-4F0C-8EF9-63EB4E4419FD}" dt="2021-08-06T16:15:48.138" v="274" actId="20577"/>
          <ac:spMkLst>
            <pc:docMk/>
            <pc:sldMk cId="2030897784" sldId="260"/>
            <ac:spMk id="4" creationId="{31DE2182-4D4C-4217-A0B5-4FA4EAA9CDA9}"/>
          </ac:spMkLst>
        </pc:spChg>
        <pc:spChg chg="add del mod">
          <ac:chgData name="Dominic Anstey" userId="79091e4c0b072036" providerId="Windows Live" clId="Web-{8B0C776A-C3D3-4F0C-8EF9-63EB4E4419FD}" dt="2021-08-06T15:02:43.220" v="9"/>
          <ac:spMkLst>
            <pc:docMk/>
            <pc:sldMk cId="2030897784" sldId="260"/>
            <ac:spMk id="7" creationId="{27D45D05-DD56-4B60-912E-30D74FE447AD}"/>
          </ac:spMkLst>
        </pc:spChg>
        <pc:spChg chg="del">
          <ac:chgData name="Dominic Anstey" userId="79091e4c0b072036" providerId="Windows Live" clId="Web-{8B0C776A-C3D3-4F0C-8EF9-63EB4E4419FD}" dt="2021-08-06T15:02:38.985" v="6"/>
          <ac:spMkLst>
            <pc:docMk/>
            <pc:sldMk cId="2030897784" sldId="260"/>
            <ac:spMk id="12" creationId="{A64C53C3-C509-4E13-B518-F7E06DC8901B}"/>
          </ac:spMkLst>
        </pc:spChg>
        <pc:spChg chg="del">
          <ac:chgData name="Dominic Anstey" userId="79091e4c0b072036" providerId="Windows Live" clId="Web-{8B0C776A-C3D3-4F0C-8EF9-63EB4E4419FD}" dt="2021-08-06T15:02:45.048" v="10"/>
          <ac:spMkLst>
            <pc:docMk/>
            <pc:sldMk cId="2030897784" sldId="260"/>
            <ac:spMk id="27" creationId="{EEE83C16-6129-4EC5-B51A-611718471EC2}"/>
          </ac:spMkLst>
        </pc:spChg>
        <pc:grpChg chg="del">
          <ac:chgData name="Dominic Anstey" userId="79091e4c0b072036" providerId="Windows Live" clId="Web-{8B0C776A-C3D3-4F0C-8EF9-63EB4E4419FD}" dt="2021-08-06T15:02:39.532" v="7"/>
          <ac:grpSpMkLst>
            <pc:docMk/>
            <pc:sldMk cId="2030897784" sldId="260"/>
            <ac:grpSpMk id="22" creationId="{C736EA89-8E2C-491B-8363-144C46599931}"/>
          </ac:grpSpMkLst>
        </pc:grpChg>
        <pc:picChg chg="del">
          <ac:chgData name="Dominic Anstey" userId="79091e4c0b072036" providerId="Windows Live" clId="Web-{8B0C776A-C3D3-4F0C-8EF9-63EB4E4419FD}" dt="2021-08-06T15:02:45.767" v="11"/>
          <ac:picMkLst>
            <pc:docMk/>
            <pc:sldMk cId="2030897784" sldId="260"/>
            <ac:picMk id="3" creationId="{92EB2F93-29A2-4E72-B2F2-BF3976AEA4E1}"/>
          </ac:picMkLst>
        </pc:picChg>
        <pc:picChg chg="del">
          <ac:chgData name="Dominic Anstey" userId="79091e4c0b072036" providerId="Windows Live" clId="Web-{8B0C776A-C3D3-4F0C-8EF9-63EB4E4419FD}" dt="2021-08-06T15:02:40.048" v="8"/>
          <ac:picMkLst>
            <pc:docMk/>
            <pc:sldMk cId="2030897784" sldId="260"/>
            <ac:picMk id="25" creationId="{9D23D633-A1F7-4A78-954A-3A570CB02D1C}"/>
          </ac:picMkLst>
        </pc:picChg>
      </pc:sldChg>
      <pc:sldChg chg="del">
        <pc:chgData name="Dominic Anstey" userId="79091e4c0b072036" providerId="Windows Live" clId="Web-{8B0C776A-C3D3-4F0C-8EF9-63EB4E4419FD}" dt="2021-08-06T15:02:55.329" v="25"/>
        <pc:sldMkLst>
          <pc:docMk/>
          <pc:sldMk cId="1212650386" sldId="261"/>
        </pc:sldMkLst>
      </pc:sldChg>
      <pc:sldChg chg="del">
        <pc:chgData name="Dominic Anstey" userId="79091e4c0b072036" providerId="Windows Live" clId="Web-{8B0C776A-C3D3-4F0C-8EF9-63EB4E4419FD}" dt="2021-08-06T15:02:55.329" v="24"/>
        <pc:sldMkLst>
          <pc:docMk/>
          <pc:sldMk cId="4125425137" sldId="262"/>
        </pc:sldMkLst>
      </pc:sldChg>
      <pc:sldChg chg="del">
        <pc:chgData name="Dominic Anstey" userId="79091e4c0b072036" providerId="Windows Live" clId="Web-{8B0C776A-C3D3-4F0C-8EF9-63EB4E4419FD}" dt="2021-08-06T15:02:55.329" v="23"/>
        <pc:sldMkLst>
          <pc:docMk/>
          <pc:sldMk cId="391063274" sldId="263"/>
        </pc:sldMkLst>
      </pc:sldChg>
      <pc:sldChg chg="del">
        <pc:chgData name="Dominic Anstey" userId="79091e4c0b072036" providerId="Windows Live" clId="Web-{8B0C776A-C3D3-4F0C-8EF9-63EB4E4419FD}" dt="2021-08-06T15:02:55.329" v="22"/>
        <pc:sldMkLst>
          <pc:docMk/>
          <pc:sldMk cId="2784051356" sldId="264"/>
        </pc:sldMkLst>
      </pc:sldChg>
      <pc:sldChg chg="del">
        <pc:chgData name="Dominic Anstey" userId="79091e4c0b072036" providerId="Windows Live" clId="Web-{8B0C776A-C3D3-4F0C-8EF9-63EB4E4419FD}" dt="2021-08-06T15:02:55.329" v="21"/>
        <pc:sldMkLst>
          <pc:docMk/>
          <pc:sldMk cId="3310275362" sldId="265"/>
        </pc:sldMkLst>
      </pc:sldChg>
      <pc:sldChg chg="del">
        <pc:chgData name="Dominic Anstey" userId="79091e4c0b072036" providerId="Windows Live" clId="Web-{8B0C776A-C3D3-4F0C-8EF9-63EB4E4419FD}" dt="2021-08-06T15:02:55.329" v="20"/>
        <pc:sldMkLst>
          <pc:docMk/>
          <pc:sldMk cId="4112795254" sldId="266"/>
        </pc:sldMkLst>
      </pc:sldChg>
      <pc:sldChg chg="del">
        <pc:chgData name="Dominic Anstey" userId="79091e4c0b072036" providerId="Windows Live" clId="Web-{8B0C776A-C3D3-4F0C-8EF9-63EB4E4419FD}" dt="2021-08-06T15:02:55.329" v="19"/>
        <pc:sldMkLst>
          <pc:docMk/>
          <pc:sldMk cId="3284475955" sldId="267"/>
        </pc:sldMkLst>
      </pc:sldChg>
      <pc:sldChg chg="del">
        <pc:chgData name="Dominic Anstey" userId="79091e4c0b072036" providerId="Windows Live" clId="Web-{8B0C776A-C3D3-4F0C-8EF9-63EB4E4419FD}" dt="2021-08-06T15:02:55.329" v="18"/>
        <pc:sldMkLst>
          <pc:docMk/>
          <pc:sldMk cId="1758967043" sldId="268"/>
        </pc:sldMkLst>
      </pc:sldChg>
      <pc:sldChg chg="del">
        <pc:chgData name="Dominic Anstey" userId="79091e4c0b072036" providerId="Windows Live" clId="Web-{8B0C776A-C3D3-4F0C-8EF9-63EB4E4419FD}" dt="2021-08-06T15:02:55.329" v="17"/>
        <pc:sldMkLst>
          <pc:docMk/>
          <pc:sldMk cId="2448457209" sldId="269"/>
        </pc:sldMkLst>
      </pc:sldChg>
      <pc:sldChg chg="del">
        <pc:chgData name="Dominic Anstey" userId="79091e4c0b072036" providerId="Windows Live" clId="Web-{8B0C776A-C3D3-4F0C-8EF9-63EB4E4419FD}" dt="2021-08-06T15:02:55.329" v="16"/>
        <pc:sldMkLst>
          <pc:docMk/>
          <pc:sldMk cId="3116035901" sldId="270"/>
        </pc:sldMkLst>
      </pc:sldChg>
      <pc:sldChg chg="del">
        <pc:chgData name="Dominic Anstey" userId="79091e4c0b072036" providerId="Windows Live" clId="Web-{8B0C776A-C3D3-4F0C-8EF9-63EB4E4419FD}" dt="2021-08-06T15:02:55.329" v="15"/>
        <pc:sldMkLst>
          <pc:docMk/>
          <pc:sldMk cId="1708642203" sldId="271"/>
        </pc:sldMkLst>
      </pc:sldChg>
      <pc:sldChg chg="del">
        <pc:chgData name="Dominic Anstey" userId="79091e4c0b072036" providerId="Windows Live" clId="Web-{8B0C776A-C3D3-4F0C-8EF9-63EB4E4419FD}" dt="2021-08-06T15:02:55.329" v="14"/>
        <pc:sldMkLst>
          <pc:docMk/>
          <pc:sldMk cId="511183294" sldId="272"/>
        </pc:sldMkLst>
      </pc:sldChg>
      <pc:sldChg chg="del">
        <pc:chgData name="Dominic Anstey" userId="79091e4c0b072036" providerId="Windows Live" clId="Web-{8B0C776A-C3D3-4F0C-8EF9-63EB4E4419FD}" dt="2021-08-06T15:02:55.329" v="13"/>
        <pc:sldMkLst>
          <pc:docMk/>
          <pc:sldMk cId="2248918414" sldId="273"/>
        </pc:sldMkLst>
      </pc:sldChg>
      <pc:sldChg chg="del">
        <pc:chgData name="Dominic Anstey" userId="79091e4c0b072036" providerId="Windows Live" clId="Web-{8B0C776A-C3D3-4F0C-8EF9-63EB4E4419FD}" dt="2021-08-06T15:02:55.329" v="12"/>
        <pc:sldMkLst>
          <pc:docMk/>
          <pc:sldMk cId="1771795039" sldId="275"/>
        </pc:sldMkLst>
      </pc:sldChg>
      <pc:sldChg chg="addSp delSp modSp add replId">
        <pc:chgData name="Dominic Anstey" userId="79091e4c0b072036" providerId="Windows Live" clId="Web-{8B0C776A-C3D3-4F0C-8EF9-63EB4E4419FD}" dt="2021-08-06T16:57:08.286" v="562" actId="1076"/>
        <pc:sldMkLst>
          <pc:docMk/>
          <pc:sldMk cId="3004015628" sldId="275"/>
        </pc:sldMkLst>
        <pc:spChg chg="mod">
          <ac:chgData name="Dominic Anstey" userId="79091e4c0b072036" providerId="Windows Live" clId="Web-{8B0C776A-C3D3-4F0C-8EF9-63EB4E4419FD}" dt="2021-08-06T16:15:54.388" v="275" actId="20577"/>
          <ac:spMkLst>
            <pc:docMk/>
            <pc:sldMk cId="3004015628" sldId="275"/>
            <ac:spMk id="4" creationId="{31DE2182-4D4C-4217-A0B5-4FA4EAA9CDA9}"/>
          </ac:spMkLst>
        </pc:spChg>
        <pc:spChg chg="del">
          <ac:chgData name="Dominic Anstey" userId="79091e4c0b072036" providerId="Windows Live" clId="Web-{8B0C776A-C3D3-4F0C-8EF9-63EB4E4419FD}" dt="2021-08-06T16:39:13.680" v="494"/>
          <ac:spMkLst>
            <pc:docMk/>
            <pc:sldMk cId="3004015628" sldId="275"/>
            <ac:spMk id="28" creationId="{77596D38-DEAB-4AA6-8E95-9F78E7CF4B01}"/>
          </ac:spMkLst>
        </pc:spChg>
        <pc:picChg chg="add del mod">
          <ac:chgData name="Dominic Anstey" userId="79091e4c0b072036" providerId="Windows Live" clId="Web-{8B0C776A-C3D3-4F0C-8EF9-63EB4E4419FD}" dt="2021-08-06T16:32:46.458" v="463"/>
          <ac:picMkLst>
            <pc:docMk/>
            <pc:sldMk cId="3004015628" sldId="275"/>
            <ac:picMk id="2" creationId="{FBDA86A7-2ED2-4E40-8094-F3E689F091FA}"/>
          </ac:picMkLst>
        </pc:picChg>
        <pc:picChg chg="add del mod">
          <ac:chgData name="Dominic Anstey" userId="79091e4c0b072036" providerId="Windows Live" clId="Web-{8B0C776A-C3D3-4F0C-8EF9-63EB4E4419FD}" dt="2021-08-06T16:33:00.599" v="465"/>
          <ac:picMkLst>
            <pc:docMk/>
            <pc:sldMk cId="3004015628" sldId="275"/>
            <ac:picMk id="3" creationId="{9F27D284-C6E2-4D42-8104-42053FD7330D}"/>
          </ac:picMkLst>
        </pc:picChg>
        <pc:picChg chg="add del mod">
          <ac:chgData name="Dominic Anstey" userId="79091e4c0b072036" providerId="Windows Live" clId="Web-{8B0C776A-C3D3-4F0C-8EF9-63EB4E4419FD}" dt="2021-08-06T16:36:39.859" v="476"/>
          <ac:picMkLst>
            <pc:docMk/>
            <pc:sldMk cId="3004015628" sldId="275"/>
            <ac:picMk id="5" creationId="{42D1C08E-3C2B-449B-92BE-2547B0271068}"/>
          </ac:picMkLst>
        </pc:picChg>
        <pc:picChg chg="add mod">
          <ac:chgData name="Dominic Anstey" userId="79091e4c0b072036" providerId="Windows Live" clId="Web-{8B0C776A-C3D3-4F0C-8EF9-63EB4E4419FD}" dt="2021-08-06T16:40:38.994" v="509" actId="1076"/>
          <ac:picMkLst>
            <pc:docMk/>
            <pc:sldMk cId="3004015628" sldId="275"/>
            <ac:picMk id="7" creationId="{FB2A9C66-1E61-4511-87C4-0AEC6C595742}"/>
          </ac:picMkLst>
        </pc:picChg>
        <pc:picChg chg="add del mod">
          <ac:chgData name="Dominic Anstey" userId="79091e4c0b072036" providerId="Windows Live" clId="Web-{8B0C776A-C3D3-4F0C-8EF9-63EB4E4419FD}" dt="2021-08-06T16:36:56.093" v="480"/>
          <ac:picMkLst>
            <pc:docMk/>
            <pc:sldMk cId="3004015628" sldId="275"/>
            <ac:picMk id="9" creationId="{EFA4C1A2-4C65-4650-B275-F20BACCAB9E1}"/>
          </ac:picMkLst>
        </pc:picChg>
        <pc:picChg chg="add mod">
          <ac:chgData name="Dominic Anstey" userId="79091e4c0b072036" providerId="Windows Live" clId="Web-{8B0C776A-C3D3-4F0C-8EF9-63EB4E4419FD}" dt="2021-08-06T16:40:34.588" v="506" actId="1076"/>
          <ac:picMkLst>
            <pc:docMk/>
            <pc:sldMk cId="3004015628" sldId="275"/>
            <ac:picMk id="11" creationId="{DA171C70-BA1E-4BB1-BF7C-8FE0BE85B170}"/>
          </ac:picMkLst>
        </pc:picChg>
        <pc:picChg chg="add mod">
          <ac:chgData name="Dominic Anstey" userId="79091e4c0b072036" providerId="Windows Live" clId="Web-{8B0C776A-C3D3-4F0C-8EF9-63EB4E4419FD}" dt="2021-08-06T16:57:08.286" v="562" actId="1076"/>
          <ac:picMkLst>
            <pc:docMk/>
            <pc:sldMk cId="3004015628" sldId="275"/>
            <ac:picMk id="12" creationId="{F6704B14-6605-4CE1-A91D-7603D14EA6D7}"/>
          </ac:picMkLst>
        </pc:picChg>
        <pc:picChg chg="add mod">
          <ac:chgData name="Dominic Anstey" userId="79091e4c0b072036" providerId="Windows Live" clId="Web-{8B0C776A-C3D3-4F0C-8EF9-63EB4E4419FD}" dt="2021-08-06T16:40:46.760" v="513" actId="1076"/>
          <ac:picMkLst>
            <pc:docMk/>
            <pc:sldMk cId="3004015628" sldId="275"/>
            <ac:picMk id="13" creationId="{8BD1B763-BCAE-4E42-8844-5600D0F0508B}"/>
          </ac:picMkLst>
        </pc:picChg>
      </pc:sldChg>
      <pc:sldChg chg="addSp delSp modSp add replId">
        <pc:chgData name="Dominic Anstey" userId="79091e4c0b072036" providerId="Windows Live" clId="Web-{8B0C776A-C3D3-4F0C-8EF9-63EB4E4419FD}" dt="2021-08-06T16:43:14.154" v="517" actId="1076"/>
        <pc:sldMkLst>
          <pc:docMk/>
          <pc:sldMk cId="821023873" sldId="276"/>
        </pc:sldMkLst>
        <pc:spChg chg="mod">
          <ac:chgData name="Dominic Anstey" userId="79091e4c0b072036" providerId="Windows Live" clId="Web-{8B0C776A-C3D3-4F0C-8EF9-63EB4E4419FD}" dt="2021-08-06T16:15:58.966" v="276" actId="20577"/>
          <ac:spMkLst>
            <pc:docMk/>
            <pc:sldMk cId="821023873" sldId="276"/>
            <ac:spMk id="4" creationId="{31DE2182-4D4C-4217-A0B5-4FA4EAA9CDA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4" creationId="{5A56217F-C6DC-4837-A2DF-104FDA098A51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5" creationId="{27838830-2DA1-420C-A602-76D0F4C0D3CB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6" creationId="{62022CE3-E61F-4D27-8404-9D091727F52C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7" creationId="{197751C7-F170-4585-8F25-78BCCAF830D5}"/>
          </ac:spMkLst>
        </pc:spChg>
        <pc:spChg chg="del mod">
          <ac:chgData name="Dominic Anstey" userId="79091e4c0b072036" providerId="Windows Live" clId="Web-{8B0C776A-C3D3-4F0C-8EF9-63EB4E4419FD}" dt="2021-08-06T16:43:05.435" v="516"/>
          <ac:spMkLst>
            <pc:docMk/>
            <pc:sldMk cId="821023873" sldId="276"/>
            <ac:spMk id="28" creationId="{77596D38-DEAB-4AA6-8E95-9F78E7CF4B01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9" creationId="{5B752A59-848F-48F7-A0D0-57BC1BD7D328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0" creationId="{2B20EC46-8595-495A-B1AB-0EC356E4E44F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1" creationId="{11D512A7-CE42-4BFE-9BF8-FBD07103201F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2" creationId="{ED519F5B-116B-4707-B8A0-69C5CDE66F12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3" creationId="{853AEDC2-3086-4C2D-97EC-8F95D558660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4" creationId="{0DD2A145-0029-46AB-80D7-75CE3FF8B3EA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5" creationId="{8C21DCF2-8076-409D-9393-9E204D68B0FB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6" creationId="{4A105650-29A2-4727-BEB8-CCC7F53DC89D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7" creationId="{EDC9ADA8-E24C-421B-A436-B456A31C0438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8" creationId="{D883C6B5-96F8-458E-AEDA-429255C7F06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42" creationId="{51781A00-C797-4CA4-9EE6-373477768A0E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44" creationId="{B2E62634-E038-4337-994C-68ACD73DD7B8}"/>
          </ac:spMkLst>
        </pc:spChg>
        <pc:grpChg chg="add mod">
          <ac:chgData name="Dominic Anstey" userId="79091e4c0b072036" providerId="Windows Live" clId="Web-{8B0C776A-C3D3-4F0C-8EF9-63EB4E4419FD}" dt="2021-08-06T16:43:14.154" v="517" actId="1076"/>
          <ac:grpSpMkLst>
            <pc:docMk/>
            <pc:sldMk cId="821023873" sldId="276"/>
            <ac:grpSpMk id="7" creationId="{BF4F35AE-1D14-4AE9-9B3E-3208CC3C646B}"/>
          </ac:grpSpMkLst>
        </pc:grp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9" creationId="{FE102E62-F9EA-4319-92E3-3CFC7B2F22F3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1" creationId="{ACBDEAED-95FF-4A7B-914C-F7C35388D64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2" creationId="{DF880229-463D-487E-8C4E-EFB49547848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3" creationId="{B23207F2-E198-41EE-BB36-77F9932BA499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4" creationId="{926E66CC-E03B-46CC-B12B-E615FCD7D946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5" creationId="{38B6DB6E-D469-422B-B698-63D308E843B2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6" creationId="{34599230-652F-4052-843F-EF0599346A23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7" creationId="{DF8A92A1-8DC5-4D2E-A331-0BA3B3260DA4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8" creationId="{8539BDC1-DF8E-45B6-BF58-5BDCCBD75BE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9" creationId="{B19144AD-7ED6-41F3-8703-AEE3E13FF926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0" creationId="{A58A0935-45CC-4581-AE7B-52674F196FFE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1" creationId="{FFAF8DEF-4177-4EF0-AA52-80646353CC69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2" creationId="{26407A9E-1554-429E-BF65-42BA7838B75A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3" creationId="{E76ABE24-B151-4FA4-A49E-0C585FE28AAE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39" creationId="{8BCCBC12-9051-4B95-A4BF-C0C8CF5B81D5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0" creationId="{F7376F71-327C-486A-8DE6-E8894E095921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1" creationId="{53B229A5-D522-4359-9B07-266ACEBACD8A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3" creationId="{12A7CAEB-D44C-4444-BFFF-6D9304F1CAA7}"/>
          </ac:picMkLst>
        </pc:picChg>
      </pc:sldChg>
      <pc:sldChg chg="modSp add replId">
        <pc:chgData name="Dominic Anstey" userId="79091e4c0b072036" providerId="Windows Live" clId="Web-{8B0C776A-C3D3-4F0C-8EF9-63EB4E4419FD}" dt="2021-08-06T16:16:04.310" v="277" actId="20577"/>
        <pc:sldMkLst>
          <pc:docMk/>
          <pc:sldMk cId="294525999" sldId="277"/>
        </pc:sldMkLst>
        <pc:spChg chg="mod">
          <ac:chgData name="Dominic Anstey" userId="79091e4c0b072036" providerId="Windows Live" clId="Web-{8B0C776A-C3D3-4F0C-8EF9-63EB4E4419FD}" dt="2021-08-06T16:16:04.310" v="277" actId="20577"/>
          <ac:spMkLst>
            <pc:docMk/>
            <pc:sldMk cId="294525999" sldId="277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6:11.576" v="278" actId="20577"/>
        <pc:sldMkLst>
          <pc:docMk/>
          <pc:sldMk cId="3659860830" sldId="278"/>
        </pc:sldMkLst>
        <pc:spChg chg="mod">
          <ac:chgData name="Dominic Anstey" userId="79091e4c0b072036" providerId="Windows Live" clId="Web-{8B0C776A-C3D3-4F0C-8EF9-63EB4E4419FD}" dt="2021-08-06T16:16:11.576" v="278" actId="20577"/>
          <ac:spMkLst>
            <pc:docMk/>
            <pc:sldMk cId="3659860830" sldId="278"/>
            <ac:spMk id="4" creationId="{31DE2182-4D4C-4217-A0B5-4FA4EAA9CDA9}"/>
          </ac:spMkLst>
        </pc:spChg>
      </pc:sldChg>
      <pc:sldChg chg="addSp modSp add replId">
        <pc:chgData name="Dominic Anstey" userId="79091e4c0b072036" providerId="Windows Live" clId="Web-{8B0C776A-C3D3-4F0C-8EF9-63EB4E4419FD}" dt="2021-08-06T16:49:01.599" v="561" actId="1076"/>
        <pc:sldMkLst>
          <pc:docMk/>
          <pc:sldMk cId="3324407409" sldId="279"/>
        </pc:sldMkLst>
        <pc:spChg chg="mod">
          <ac:chgData name="Dominic Anstey" userId="79091e4c0b072036" providerId="Windows Live" clId="Web-{8B0C776A-C3D3-4F0C-8EF9-63EB4E4419FD}" dt="2021-08-06T16:18:50.517" v="279" actId="20577"/>
          <ac:spMkLst>
            <pc:docMk/>
            <pc:sldMk cId="3324407409" sldId="279"/>
            <ac:spMk id="4" creationId="{31DE2182-4D4C-4217-A0B5-4FA4EAA9CDA9}"/>
          </ac:spMkLst>
        </pc:spChg>
        <pc:spChg chg="add mod">
          <ac:chgData name="Dominic Anstey" userId="79091e4c0b072036" providerId="Windows Live" clId="Web-{8B0C776A-C3D3-4F0C-8EF9-63EB4E4419FD}" dt="2021-08-06T16:48:27.395" v="552" actId="14100"/>
          <ac:spMkLst>
            <pc:docMk/>
            <pc:sldMk cId="3324407409" sldId="279"/>
            <ac:spMk id="7" creationId="{10DDC42A-54D0-4893-BBF2-274C6DB74439}"/>
          </ac:spMkLst>
        </pc:spChg>
        <pc:spChg chg="add mod">
          <ac:chgData name="Dominic Anstey" userId="79091e4c0b072036" providerId="Windows Live" clId="Web-{8B0C776A-C3D3-4F0C-8EF9-63EB4E4419FD}" dt="2021-08-06T16:48:53.536" v="560" actId="1076"/>
          <ac:spMkLst>
            <pc:docMk/>
            <pc:sldMk cId="3324407409" sldId="279"/>
            <ac:spMk id="12" creationId="{D0DC18C4-7968-4A17-8C34-65BDB55A38D3}"/>
          </ac:spMkLst>
        </pc:spChg>
        <pc:spChg chg="add mod">
          <ac:chgData name="Dominic Anstey" userId="79091e4c0b072036" providerId="Windows Live" clId="Web-{8B0C776A-C3D3-4F0C-8EF9-63EB4E4419FD}" dt="2021-08-06T16:48:43.427" v="558" actId="20577"/>
          <ac:spMkLst>
            <pc:docMk/>
            <pc:sldMk cId="3324407409" sldId="279"/>
            <ac:spMk id="13" creationId="{474ABA9F-D358-44D1-ABB4-9A5ABBB692EE}"/>
          </ac:spMkLst>
        </pc:spChg>
        <pc:picChg chg="add mod">
          <ac:chgData name="Dominic Anstey" userId="79091e4c0b072036" providerId="Windows Live" clId="Web-{8B0C776A-C3D3-4F0C-8EF9-63EB4E4419FD}" dt="2021-08-06T16:48:08.020" v="543" actId="1076"/>
          <ac:picMkLst>
            <pc:docMk/>
            <pc:sldMk cId="3324407409" sldId="279"/>
            <ac:picMk id="2" creationId="{47CD44A6-6836-4825-942F-C972C62447B1}"/>
          </ac:picMkLst>
        </pc:picChg>
        <pc:picChg chg="add mod">
          <ac:chgData name="Dominic Anstey" userId="79091e4c0b072036" providerId="Windows Live" clId="Web-{8B0C776A-C3D3-4F0C-8EF9-63EB4E4419FD}" dt="2021-08-06T16:49:01.599" v="561" actId="1076"/>
          <ac:picMkLst>
            <pc:docMk/>
            <pc:sldMk cId="3324407409" sldId="279"/>
            <ac:picMk id="3" creationId="{A4A02880-172B-40E4-B9CA-C8C13A2CBA15}"/>
          </ac:picMkLst>
        </pc:picChg>
        <pc:picChg chg="add mod">
          <ac:chgData name="Dominic Anstey" userId="79091e4c0b072036" providerId="Windows Live" clId="Web-{8B0C776A-C3D3-4F0C-8EF9-63EB4E4419FD}" dt="2021-08-06T16:47:58.738" v="540" actId="1076"/>
          <ac:picMkLst>
            <pc:docMk/>
            <pc:sldMk cId="3324407409" sldId="279"/>
            <ac:picMk id="5" creationId="{DF06999C-6DA5-4F2A-A7B8-09C34211262D}"/>
          </ac:picMkLst>
        </pc:picChg>
      </pc:sldChg>
      <pc:sldChg chg="modSp add replId">
        <pc:chgData name="Dominic Anstey" userId="79091e4c0b072036" providerId="Windows Live" clId="Web-{8B0C776A-C3D3-4F0C-8EF9-63EB4E4419FD}" dt="2021-08-06T16:18:56.376" v="280" actId="20577"/>
        <pc:sldMkLst>
          <pc:docMk/>
          <pc:sldMk cId="1818977795" sldId="280"/>
        </pc:sldMkLst>
        <pc:spChg chg="mod">
          <ac:chgData name="Dominic Anstey" userId="79091e4c0b072036" providerId="Windows Live" clId="Web-{8B0C776A-C3D3-4F0C-8EF9-63EB4E4419FD}" dt="2021-08-06T16:18:56.376" v="280" actId="20577"/>
          <ac:spMkLst>
            <pc:docMk/>
            <pc:sldMk cId="1818977795" sldId="280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9:01.454" v="281" actId="20577"/>
        <pc:sldMkLst>
          <pc:docMk/>
          <pc:sldMk cId="3820495659" sldId="281"/>
        </pc:sldMkLst>
        <pc:spChg chg="mod">
          <ac:chgData name="Dominic Anstey" userId="79091e4c0b072036" providerId="Windows Live" clId="Web-{8B0C776A-C3D3-4F0C-8EF9-63EB4E4419FD}" dt="2021-08-06T16:19:01.454" v="281" actId="20577"/>
          <ac:spMkLst>
            <pc:docMk/>
            <pc:sldMk cId="3820495659" sldId="281"/>
            <ac:spMk id="4" creationId="{31DE2182-4D4C-4217-A0B5-4FA4EAA9CDA9}"/>
          </ac:spMkLst>
        </pc:spChg>
      </pc:sldChg>
      <pc:sldChg chg="addSp delSp modSp add replId">
        <pc:chgData name="Dominic Anstey" userId="79091e4c0b072036" providerId="Windows Live" clId="Web-{8B0C776A-C3D3-4F0C-8EF9-63EB4E4419FD}" dt="2021-08-06T16:23:35.726" v="445" actId="1076"/>
        <pc:sldMkLst>
          <pc:docMk/>
          <pc:sldMk cId="4175410619" sldId="282"/>
        </pc:sldMkLst>
        <pc:spChg chg="mod">
          <ac:chgData name="Dominic Anstey" userId="79091e4c0b072036" providerId="Windows Live" clId="Web-{8B0C776A-C3D3-4F0C-8EF9-63EB4E4419FD}" dt="2021-08-06T16:19:07.533" v="282" actId="20577"/>
          <ac:spMkLst>
            <pc:docMk/>
            <pc:sldMk cId="4175410619" sldId="282"/>
            <ac:spMk id="4" creationId="{31DE2182-4D4C-4217-A0B5-4FA4EAA9CDA9}"/>
          </ac:spMkLst>
        </pc:spChg>
        <pc:spChg chg="add mod">
          <ac:chgData name="Dominic Anstey" userId="79091e4c0b072036" providerId="Windows Live" clId="Web-{8B0C776A-C3D3-4F0C-8EF9-63EB4E4419FD}" dt="2021-08-06T16:20:04.893" v="294" actId="1076"/>
          <ac:spMkLst>
            <pc:docMk/>
            <pc:sldMk cId="4175410619" sldId="282"/>
            <ac:spMk id="11" creationId="{74CCF4BA-56E2-4BEE-B3FB-26A944431845}"/>
          </ac:spMkLst>
        </pc:spChg>
        <pc:spChg chg="add mod">
          <ac:chgData name="Dominic Anstey" userId="79091e4c0b072036" providerId="Windows Live" clId="Web-{8B0C776A-C3D3-4F0C-8EF9-63EB4E4419FD}" dt="2021-08-06T16:21:13.441" v="331" actId="1076"/>
          <ac:spMkLst>
            <pc:docMk/>
            <pc:sldMk cId="4175410619" sldId="282"/>
            <ac:spMk id="13" creationId="{774A0E20-4D7B-4704-AB52-3BA3B76702C8}"/>
          </ac:spMkLst>
        </pc:spChg>
        <pc:spChg chg="add del">
          <ac:chgData name="Dominic Anstey" userId="79091e4c0b072036" providerId="Windows Live" clId="Web-{8B0C776A-C3D3-4F0C-8EF9-63EB4E4419FD}" dt="2021-08-06T16:20:42.613" v="312"/>
          <ac:spMkLst>
            <pc:docMk/>
            <pc:sldMk cId="4175410619" sldId="282"/>
            <ac:spMk id="14" creationId="{5CE9D7AD-36A0-4CF7-8E22-801A9695D45D}"/>
          </ac:spMkLst>
        </pc:spChg>
        <pc:spChg chg="add mod">
          <ac:chgData name="Dominic Anstey" userId="79091e4c0b072036" providerId="Windows Live" clId="Web-{8B0C776A-C3D3-4F0C-8EF9-63EB4E4419FD}" dt="2021-08-06T16:21:20.379" v="334" actId="1076"/>
          <ac:spMkLst>
            <pc:docMk/>
            <pc:sldMk cId="4175410619" sldId="282"/>
            <ac:spMk id="15" creationId="{C807EF88-5256-4B4A-8D89-326154B00FEF}"/>
          </ac:spMkLst>
        </pc:spChg>
        <pc:spChg chg="add mod">
          <ac:chgData name="Dominic Anstey" userId="79091e4c0b072036" providerId="Windows Live" clId="Web-{8B0C776A-C3D3-4F0C-8EF9-63EB4E4419FD}" dt="2021-08-06T16:21:35.395" v="345" actId="1076"/>
          <ac:spMkLst>
            <pc:docMk/>
            <pc:sldMk cId="4175410619" sldId="282"/>
            <ac:spMk id="16" creationId="{7297E1A7-06ED-4BFE-97AC-4B73EB1C648B}"/>
          </ac:spMkLst>
        </pc:spChg>
        <pc:spChg chg="add del mod">
          <ac:chgData name="Dominic Anstey" userId="79091e4c0b072036" providerId="Windows Live" clId="Web-{8B0C776A-C3D3-4F0C-8EF9-63EB4E4419FD}" dt="2021-08-06T16:21:51.833" v="351"/>
          <ac:spMkLst>
            <pc:docMk/>
            <pc:sldMk cId="4175410619" sldId="282"/>
            <ac:spMk id="17" creationId="{1BD9A080-99F1-4420-8DF3-5FA14D978B2A}"/>
          </ac:spMkLst>
        </pc:spChg>
        <pc:spChg chg="add mod">
          <ac:chgData name="Dominic Anstey" userId="79091e4c0b072036" providerId="Windows Live" clId="Web-{8B0C776A-C3D3-4F0C-8EF9-63EB4E4419FD}" dt="2021-08-06T16:22:37.146" v="376" actId="1076"/>
          <ac:spMkLst>
            <pc:docMk/>
            <pc:sldMk cId="4175410619" sldId="282"/>
            <ac:spMk id="18" creationId="{FEE7D264-EE83-4337-BB4D-C5980F537D58}"/>
          </ac:spMkLst>
        </pc:spChg>
        <pc:spChg chg="add del">
          <ac:chgData name="Dominic Anstey" userId="79091e4c0b072036" providerId="Windows Live" clId="Web-{8B0C776A-C3D3-4F0C-8EF9-63EB4E4419FD}" dt="2021-08-06T16:22:42.256" v="378"/>
          <ac:spMkLst>
            <pc:docMk/>
            <pc:sldMk cId="4175410619" sldId="282"/>
            <ac:spMk id="19" creationId="{748D7714-B739-47BD-8004-7A5A871BFA4C}"/>
          </ac:spMkLst>
        </pc:spChg>
        <pc:spChg chg="add del">
          <ac:chgData name="Dominic Anstey" userId="79091e4c0b072036" providerId="Windows Live" clId="Web-{8B0C776A-C3D3-4F0C-8EF9-63EB4E4419FD}" dt="2021-08-06T16:22:47.475" v="380"/>
          <ac:spMkLst>
            <pc:docMk/>
            <pc:sldMk cId="4175410619" sldId="282"/>
            <ac:spMk id="20" creationId="{4105B809-023B-4B30-93FF-D92D69C9B777}"/>
          </ac:spMkLst>
        </pc:spChg>
        <pc:spChg chg="add mod">
          <ac:chgData name="Dominic Anstey" userId="79091e4c0b072036" providerId="Windows Live" clId="Web-{8B0C776A-C3D3-4F0C-8EF9-63EB4E4419FD}" dt="2021-08-06T16:23:05.350" v="394" actId="1076"/>
          <ac:spMkLst>
            <pc:docMk/>
            <pc:sldMk cId="4175410619" sldId="282"/>
            <ac:spMk id="21" creationId="{E5EAD668-5F2E-45AA-999F-14BFC04DABA7}"/>
          </ac:spMkLst>
        </pc:spChg>
        <pc:spChg chg="mod">
          <ac:chgData name="Dominic Anstey" userId="79091e4c0b072036" providerId="Windows Live" clId="Web-{8B0C776A-C3D3-4F0C-8EF9-63EB4E4419FD}" dt="2021-08-06T16:23:35.726" v="445" actId="1076"/>
          <ac:spMkLst>
            <pc:docMk/>
            <pc:sldMk cId="4175410619" sldId="282"/>
            <ac:spMk id="28" creationId="{77596D38-DEAB-4AA6-8E95-9F78E7CF4B01}"/>
          </ac:spMkLst>
        </pc:spChg>
        <pc:picChg chg="add mod">
          <ac:chgData name="Dominic Anstey" userId="79091e4c0b072036" providerId="Windows Live" clId="Web-{8B0C776A-C3D3-4F0C-8EF9-63EB4E4419FD}" dt="2021-08-06T16:22:33.506" v="375" actId="1076"/>
          <ac:picMkLst>
            <pc:docMk/>
            <pc:sldMk cId="4175410619" sldId="282"/>
            <ac:picMk id="2" creationId="{C8848430-0527-42DA-A573-941AFB74901D}"/>
          </ac:picMkLst>
        </pc:picChg>
        <pc:picChg chg="add mod">
          <ac:chgData name="Dominic Anstey" userId="79091e4c0b072036" providerId="Windows Live" clId="Web-{8B0C776A-C3D3-4F0C-8EF9-63EB4E4419FD}" dt="2021-08-06T16:20:55.707" v="317" actId="1076"/>
          <ac:picMkLst>
            <pc:docMk/>
            <pc:sldMk cId="4175410619" sldId="282"/>
            <ac:picMk id="3" creationId="{406A0284-FADE-451F-9829-2E8619A98ACE}"/>
          </ac:picMkLst>
        </pc:picChg>
        <pc:picChg chg="add mod">
          <ac:chgData name="Dominic Anstey" userId="79091e4c0b072036" providerId="Windows Live" clId="Web-{8B0C776A-C3D3-4F0C-8EF9-63EB4E4419FD}" dt="2021-08-06T16:21:33.348" v="344" actId="1076"/>
          <ac:picMkLst>
            <pc:docMk/>
            <pc:sldMk cId="4175410619" sldId="282"/>
            <ac:picMk id="5" creationId="{9A1C5AF0-1A78-42F2-A609-D2AADC2396F7}"/>
          </ac:picMkLst>
        </pc:picChg>
        <pc:picChg chg="add mod">
          <ac:chgData name="Dominic Anstey" userId="79091e4c0b072036" providerId="Windows Live" clId="Web-{8B0C776A-C3D3-4F0C-8EF9-63EB4E4419FD}" dt="2021-08-06T16:22:32.599" v="374" actId="1076"/>
          <ac:picMkLst>
            <pc:docMk/>
            <pc:sldMk cId="4175410619" sldId="282"/>
            <ac:picMk id="7" creationId="{776D627E-3C15-4C1C-B5D8-0015249EB401}"/>
          </ac:picMkLst>
        </pc:picChg>
        <pc:picChg chg="add mod">
          <ac:chgData name="Dominic Anstey" userId="79091e4c0b072036" providerId="Windows Live" clId="Web-{8B0C776A-C3D3-4F0C-8EF9-63EB4E4419FD}" dt="2021-08-06T16:15:02.809" v="265" actId="1076"/>
          <ac:picMkLst>
            <pc:docMk/>
            <pc:sldMk cId="4175410619" sldId="282"/>
            <ac:picMk id="9" creationId="{C7D9C24C-31F3-4BBA-A06C-5F6C05C436CC}"/>
          </ac:picMkLst>
        </pc:picChg>
      </pc:sldChg>
      <pc:sldChg chg="modSp add replId">
        <pc:chgData name="Dominic Anstey" userId="79091e4c0b072036" providerId="Windows Live" clId="Web-{8B0C776A-C3D3-4F0C-8EF9-63EB4E4419FD}" dt="2021-08-06T16:19:13.345" v="283" actId="20577"/>
        <pc:sldMkLst>
          <pc:docMk/>
          <pc:sldMk cId="2484199492" sldId="283"/>
        </pc:sldMkLst>
        <pc:spChg chg="mod">
          <ac:chgData name="Dominic Anstey" userId="79091e4c0b072036" providerId="Windows Live" clId="Web-{8B0C776A-C3D3-4F0C-8EF9-63EB4E4419FD}" dt="2021-08-06T16:19:13.345" v="283" actId="20577"/>
          <ac:spMkLst>
            <pc:docMk/>
            <pc:sldMk cId="2484199492" sldId="283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9:19.423" v="284" actId="20577"/>
        <pc:sldMkLst>
          <pc:docMk/>
          <pc:sldMk cId="1915314661" sldId="284"/>
        </pc:sldMkLst>
        <pc:spChg chg="mod">
          <ac:chgData name="Dominic Anstey" userId="79091e4c0b072036" providerId="Windows Live" clId="Web-{8B0C776A-C3D3-4F0C-8EF9-63EB4E4419FD}" dt="2021-08-06T16:19:19.423" v="284" actId="20577"/>
          <ac:spMkLst>
            <pc:docMk/>
            <pc:sldMk cId="1915314661" sldId="284"/>
            <ac:spMk id="4" creationId="{31DE2182-4D4C-4217-A0B5-4FA4EAA9CDA9}"/>
          </ac:spMkLst>
        </pc:spChg>
      </pc:sldChg>
      <pc:sldChg chg="addSp delSp modSp add replId">
        <pc:chgData name="Dominic Anstey" userId="79091e4c0b072036" providerId="Windows Live" clId="Web-{8B0C776A-C3D3-4F0C-8EF9-63EB4E4419FD}" dt="2021-08-06T16:27:25.699" v="459"/>
        <pc:sldMkLst>
          <pc:docMk/>
          <pc:sldMk cId="2150029050" sldId="285"/>
        </pc:sldMkLst>
        <pc:spChg chg="mod">
          <ac:chgData name="Dominic Anstey" userId="79091e4c0b072036" providerId="Windows Live" clId="Web-{8B0C776A-C3D3-4F0C-8EF9-63EB4E4419FD}" dt="2021-08-06T16:19:25.502" v="285" actId="20577"/>
          <ac:spMkLst>
            <pc:docMk/>
            <pc:sldMk cId="2150029050" sldId="285"/>
            <ac:spMk id="4" creationId="{31DE2182-4D4C-4217-A0B5-4FA4EAA9CDA9}"/>
          </ac:spMkLst>
        </pc:spChg>
        <pc:spChg chg="add del">
          <ac:chgData name="Dominic Anstey" userId="79091e4c0b072036" providerId="Windows Live" clId="Web-{8B0C776A-C3D3-4F0C-8EF9-63EB4E4419FD}" dt="2021-08-06T16:27:25.699" v="459"/>
          <ac:spMkLst>
            <pc:docMk/>
            <pc:sldMk cId="2150029050" sldId="285"/>
            <ac:spMk id="28" creationId="{77596D38-DEAB-4AA6-8E95-9F78E7CF4B01}"/>
          </ac:spMkLst>
        </pc:spChg>
        <pc:picChg chg="add mod">
          <ac:chgData name="Dominic Anstey" userId="79091e4c0b072036" providerId="Windows Live" clId="Web-{8B0C776A-C3D3-4F0C-8EF9-63EB4E4419FD}" dt="2021-08-06T16:26:49.402" v="456" actId="1076"/>
          <ac:picMkLst>
            <pc:docMk/>
            <pc:sldMk cId="2150029050" sldId="285"/>
            <ac:picMk id="2" creationId="{DA8E37F0-9F85-4CC0-A72E-EFE06EADB978}"/>
          </ac:picMkLst>
        </pc:picChg>
        <pc:picChg chg="add mod">
          <ac:chgData name="Dominic Anstey" userId="79091e4c0b072036" providerId="Windows Live" clId="Web-{8B0C776A-C3D3-4F0C-8EF9-63EB4E4419FD}" dt="2021-08-06T16:26:47.839" v="455" actId="1076"/>
          <ac:picMkLst>
            <pc:docMk/>
            <pc:sldMk cId="2150029050" sldId="285"/>
            <ac:picMk id="3" creationId="{706836DC-3B7B-4836-81C8-38F9C7835AD4}"/>
          </ac:picMkLst>
        </pc:picChg>
      </pc:sldChg>
    </pc:docChg>
  </pc:docChgLst>
  <pc:docChgLst>
    <pc:chgData name="Dominic Anstey" userId="79091e4c0b072036" providerId="Windows Live" clId="Web-{6EC2C6F9-8E21-4BF2-9A87-2FBB0085B17D}"/>
    <pc:docChg chg="delSld modSld">
      <pc:chgData name="Dominic Anstey" userId="79091e4c0b072036" providerId="Windows Live" clId="Web-{6EC2C6F9-8E21-4BF2-9A87-2FBB0085B17D}" dt="2021-10-13T15:40:21.555" v="49" actId="20577"/>
      <pc:docMkLst>
        <pc:docMk/>
      </pc:docMkLst>
      <pc:sldChg chg="addSp modSp">
        <pc:chgData name="Dominic Anstey" userId="79091e4c0b072036" providerId="Windows Live" clId="Web-{6EC2C6F9-8E21-4BF2-9A87-2FBB0085B17D}" dt="2021-10-13T15:05:55.649" v="1" actId="1076"/>
        <pc:sldMkLst>
          <pc:docMk/>
          <pc:sldMk cId="2030897784" sldId="260"/>
        </pc:sldMkLst>
        <pc:spChg chg="add mod">
          <ac:chgData name="Dominic Anstey" userId="79091e4c0b072036" providerId="Windows Live" clId="Web-{6EC2C6F9-8E21-4BF2-9A87-2FBB0085B17D}" dt="2021-10-13T15:05:55.649" v="1" actId="1076"/>
          <ac:spMkLst>
            <pc:docMk/>
            <pc:sldMk cId="2030897784" sldId="260"/>
            <ac:spMk id="25" creationId="{C821ADC1-A8A4-4FE8-9774-445D08DAF8B8}"/>
          </ac:spMkLst>
        </pc:spChg>
      </pc:sldChg>
      <pc:sldChg chg="modSp">
        <pc:chgData name="Dominic Anstey" userId="79091e4c0b072036" providerId="Windows Live" clId="Web-{6EC2C6F9-8E21-4BF2-9A87-2FBB0085B17D}" dt="2021-10-13T15:14:26.457" v="2" actId="20577"/>
        <pc:sldMkLst>
          <pc:docMk/>
          <pc:sldMk cId="3370355276" sldId="282"/>
        </pc:sldMkLst>
        <pc:spChg chg="mod">
          <ac:chgData name="Dominic Anstey" userId="79091e4c0b072036" providerId="Windows Live" clId="Web-{6EC2C6F9-8E21-4BF2-9A87-2FBB0085B17D}" dt="2021-10-13T15:14:26.457" v="2" actId="20577"/>
          <ac:spMkLst>
            <pc:docMk/>
            <pc:sldMk cId="3370355276" sldId="282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6EC2C6F9-8E21-4BF2-9A87-2FBB0085B17D}" dt="2021-10-13T15:14:33.551" v="3"/>
        <pc:sldMkLst>
          <pc:docMk/>
          <pc:sldMk cId="1439531411" sldId="283"/>
        </pc:sldMkLst>
      </pc:sldChg>
      <pc:sldChg chg="addSp delSp modSp">
        <pc:chgData name="Dominic Anstey" userId="79091e4c0b072036" providerId="Windows Live" clId="Web-{6EC2C6F9-8E21-4BF2-9A87-2FBB0085B17D}" dt="2021-10-13T15:32:09.466" v="47" actId="1076"/>
        <pc:sldMkLst>
          <pc:docMk/>
          <pc:sldMk cId="898983645" sldId="287"/>
        </pc:sldMkLst>
        <pc:picChg chg="mod">
          <ac:chgData name="Dominic Anstey" userId="79091e4c0b072036" providerId="Windows Live" clId="Web-{6EC2C6F9-8E21-4BF2-9A87-2FBB0085B17D}" dt="2021-10-13T15:31:49.778" v="44" actId="1076"/>
          <ac:picMkLst>
            <pc:docMk/>
            <pc:sldMk cId="898983645" sldId="287"/>
            <ac:picMk id="2" creationId="{46830302-507A-4108-8FCA-EB93379CA2D2}"/>
          </ac:picMkLst>
        </pc:picChg>
        <pc:picChg chg="mod">
          <ac:chgData name="Dominic Anstey" userId="79091e4c0b072036" providerId="Windows Live" clId="Web-{6EC2C6F9-8E21-4BF2-9A87-2FBB0085B17D}" dt="2021-10-13T15:32:09.466" v="47" actId="1076"/>
          <ac:picMkLst>
            <pc:docMk/>
            <pc:sldMk cId="898983645" sldId="287"/>
            <ac:picMk id="3" creationId="{5E251C12-1DAB-4263-8A56-3FFEC1554DA5}"/>
          </ac:picMkLst>
        </pc:picChg>
        <pc:picChg chg="add del mod ord">
          <ac:chgData name="Dominic Anstey" userId="79091e4c0b072036" providerId="Windows Live" clId="Web-{6EC2C6F9-8E21-4BF2-9A87-2FBB0085B17D}" dt="2021-10-13T15:31:49.043" v="43"/>
          <ac:picMkLst>
            <pc:docMk/>
            <pc:sldMk cId="898983645" sldId="287"/>
            <ac:picMk id="5" creationId="{6E424A23-F9EC-42D3-B885-EDDEFDDEBCDF}"/>
          </ac:picMkLst>
        </pc:picChg>
      </pc:sldChg>
      <pc:sldChg chg="modSp">
        <pc:chgData name="Dominic Anstey" userId="79091e4c0b072036" providerId="Windows Live" clId="Web-{6EC2C6F9-8E21-4BF2-9A87-2FBB0085B17D}" dt="2021-10-13T15:40:21.555" v="49" actId="20577"/>
        <pc:sldMkLst>
          <pc:docMk/>
          <pc:sldMk cId="1066497558" sldId="291"/>
        </pc:sldMkLst>
        <pc:spChg chg="mod">
          <ac:chgData name="Dominic Anstey" userId="79091e4c0b072036" providerId="Windows Live" clId="Web-{6EC2C6F9-8E21-4BF2-9A87-2FBB0085B17D}" dt="2021-10-13T15:40:21.555" v="49" actId="20577"/>
          <ac:spMkLst>
            <pc:docMk/>
            <pc:sldMk cId="1066497558" sldId="291"/>
            <ac:spMk id="19" creationId="{6A0D054D-1476-46F0-8732-3962D0EF8B87}"/>
          </ac:spMkLst>
        </pc:spChg>
      </pc:sldChg>
    </pc:docChg>
  </pc:docChgLst>
  <pc:docChgLst>
    <pc:chgData name="Dominic Anstey" userId="79091e4c0b072036" providerId="Windows Live" clId="Web-{0224A31E-4707-444F-B2BC-E99321A563F1}"/>
    <pc:docChg chg="addSld delSld modSld">
      <pc:chgData name="Dominic Anstey" userId="79091e4c0b072036" providerId="Windows Live" clId="Web-{0224A31E-4707-444F-B2BC-E99321A563F1}" dt="2021-08-07T19:01:42.809" v="936" actId="20577"/>
      <pc:docMkLst>
        <pc:docMk/>
      </pc:docMkLst>
      <pc:sldChg chg="del">
        <pc:chgData name="Dominic Anstey" userId="79091e4c0b072036" providerId="Windows Live" clId="Web-{0224A31E-4707-444F-B2BC-E99321A563F1}" dt="2021-08-07T18:57:15.013" v="708"/>
        <pc:sldMkLst>
          <pc:docMk/>
          <pc:sldMk cId="769262720" sldId="259"/>
        </pc:sldMkLst>
      </pc:sldChg>
      <pc:sldChg chg="modSp">
        <pc:chgData name="Dominic Anstey" userId="79091e4c0b072036" providerId="Windows Live" clId="Web-{0224A31E-4707-444F-B2BC-E99321A563F1}" dt="2021-08-07T19:01:42.809" v="936" actId="20577"/>
        <pc:sldMkLst>
          <pc:docMk/>
          <pc:sldMk cId="205899686" sldId="274"/>
        </pc:sldMkLst>
        <pc:spChg chg="mod">
          <ac:chgData name="Dominic Anstey" userId="79091e4c0b072036" providerId="Windows Live" clId="Web-{0224A31E-4707-444F-B2BC-E99321A563F1}" dt="2021-08-07T19:01:42.809" v="936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modSp">
        <pc:chgData name="Dominic Anstey" userId="79091e4c0b072036" providerId="Windows Live" clId="Web-{0224A31E-4707-444F-B2BC-E99321A563F1}" dt="2021-08-07T15:28:08.528" v="2" actId="1076"/>
        <pc:sldMkLst>
          <pc:docMk/>
          <pc:sldMk cId="3004015628" sldId="275"/>
        </pc:sldMkLst>
        <pc:picChg chg="mod">
          <ac:chgData name="Dominic Anstey" userId="79091e4c0b072036" providerId="Windows Live" clId="Web-{0224A31E-4707-444F-B2BC-E99321A563F1}" dt="2021-08-07T15:28:08.528" v="2" actId="1076"/>
          <ac:picMkLst>
            <pc:docMk/>
            <pc:sldMk cId="3004015628" sldId="275"/>
            <ac:picMk id="12" creationId="{F6704B14-6605-4CE1-A91D-7603D14EA6D7}"/>
          </ac:picMkLst>
        </pc:picChg>
      </pc:sldChg>
      <pc:sldChg chg="addSp delSp modSp">
        <pc:chgData name="Dominic Anstey" userId="79091e4c0b072036" providerId="Windows Live" clId="Web-{0224A31E-4707-444F-B2BC-E99321A563F1}" dt="2021-08-07T15:28:05.450" v="1" actId="1076"/>
        <pc:sldMkLst>
          <pc:docMk/>
          <pc:sldMk cId="821023873" sldId="276"/>
        </pc:sldMkLst>
        <pc:spChg chg="add mod">
          <ac:chgData name="Dominic Anstey" userId="79091e4c0b072036" providerId="Windows Live" clId="Web-{0224A31E-4707-444F-B2BC-E99321A563F1}" dt="2021-08-07T15:28:05.231" v="0"/>
          <ac:spMkLst>
            <pc:docMk/>
            <pc:sldMk cId="821023873" sldId="276"/>
            <ac:spMk id="3" creationId="{AFAB8140-8782-4A84-9E14-8689CE24B711}"/>
          </ac:spMkLst>
        </pc:spChg>
        <pc:spChg chg="del">
          <ac:chgData name="Dominic Anstey" userId="79091e4c0b072036" providerId="Windows Live" clId="Web-{0224A31E-4707-444F-B2BC-E99321A563F1}" dt="2021-08-07T15:28:05.231" v="0"/>
          <ac:spMkLst>
            <pc:docMk/>
            <pc:sldMk cId="821023873" sldId="276"/>
            <ac:spMk id="4" creationId="{31DE2182-4D4C-4217-A0B5-4FA4EAA9CDA9}"/>
          </ac:spMkLst>
        </pc:spChg>
        <pc:grpChg chg="mod">
          <ac:chgData name="Dominic Anstey" userId="79091e4c0b072036" providerId="Windows Live" clId="Web-{0224A31E-4707-444F-B2BC-E99321A563F1}" dt="2021-08-07T15:28:05.450" v="1" actId="1076"/>
          <ac:grpSpMkLst>
            <pc:docMk/>
            <pc:sldMk cId="821023873" sldId="276"/>
            <ac:grpSpMk id="7" creationId="{BF4F35AE-1D14-4AE9-9B3E-3208CC3C646B}"/>
          </ac:grpSpMkLst>
        </pc:grpChg>
      </pc:sldChg>
      <pc:sldChg chg="addSp delSp modSp">
        <pc:chgData name="Dominic Anstey" userId="79091e4c0b072036" providerId="Windows Live" clId="Web-{0224A31E-4707-444F-B2BC-E99321A563F1}" dt="2021-08-07T16:31:32.221" v="251" actId="1076"/>
        <pc:sldMkLst>
          <pc:docMk/>
          <pc:sldMk cId="3659860830" sldId="278"/>
        </pc:sldMkLst>
        <pc:spChg chg="add del mod">
          <ac:chgData name="Dominic Anstey" userId="79091e4c0b072036" providerId="Windows Live" clId="Web-{0224A31E-4707-444F-B2BC-E99321A563F1}" dt="2021-08-07T15:49:10.605" v="93"/>
          <ac:spMkLst>
            <pc:docMk/>
            <pc:sldMk cId="3659860830" sldId="278"/>
            <ac:spMk id="2" creationId="{66FC84C3-AA73-411D-B77F-30CDE68E34B9}"/>
          </ac:spMkLst>
        </pc:spChg>
        <pc:spChg chg="add del mod">
          <ac:chgData name="Dominic Anstey" userId="79091e4c0b072036" providerId="Windows Live" clId="Web-{0224A31E-4707-444F-B2BC-E99321A563F1}" dt="2021-08-07T15:49:23.121" v="96"/>
          <ac:spMkLst>
            <pc:docMk/>
            <pc:sldMk cId="3659860830" sldId="278"/>
            <ac:spMk id="3" creationId="{E36CAE72-4BB3-4951-BD4A-586918CDAAAB}"/>
          </ac:spMkLst>
        </pc:spChg>
        <pc:spChg chg="add mod">
          <ac:chgData name="Dominic Anstey" userId="79091e4c0b072036" providerId="Windows Live" clId="Web-{0224A31E-4707-444F-B2BC-E99321A563F1}" dt="2021-08-07T15:53:54.887" v="236" actId="20577"/>
          <ac:spMkLst>
            <pc:docMk/>
            <pc:sldMk cId="3659860830" sldId="278"/>
            <ac:spMk id="11" creationId="{334178AC-803E-4F56-A17A-1835CAA64A8E}"/>
          </ac:spMkLst>
        </pc:spChg>
        <pc:picChg chg="add mod">
          <ac:chgData name="Dominic Anstey" userId="79091e4c0b072036" providerId="Windows Live" clId="Web-{0224A31E-4707-444F-B2BC-E99321A563F1}" dt="2021-08-07T16:31:32.221" v="251" actId="1076"/>
          <ac:picMkLst>
            <pc:docMk/>
            <pc:sldMk cId="3659860830" sldId="278"/>
            <ac:picMk id="2" creationId="{7B14F5C3-3D30-4DF0-BED8-CB8035CD0611}"/>
          </ac:picMkLst>
        </pc:picChg>
        <pc:picChg chg="add del mod">
          <ac:chgData name="Dominic Anstey" userId="79091e4c0b072036" providerId="Windows Live" clId="Web-{0224A31E-4707-444F-B2BC-E99321A563F1}" dt="2021-08-07T15:49:43.154" v="100"/>
          <ac:picMkLst>
            <pc:docMk/>
            <pc:sldMk cId="3659860830" sldId="278"/>
            <ac:picMk id="5" creationId="{DAAA753A-5A69-4767-94E8-9D86D6FD9AF2}"/>
          </ac:picMkLst>
        </pc:picChg>
        <pc:picChg chg="add del mod">
          <ac:chgData name="Dominic Anstey" userId="79091e4c0b072036" providerId="Windows Live" clId="Web-{0224A31E-4707-444F-B2BC-E99321A563F1}" dt="2021-08-07T15:50:08.311" v="105"/>
          <ac:picMkLst>
            <pc:docMk/>
            <pc:sldMk cId="3659860830" sldId="278"/>
            <ac:picMk id="7" creationId="{D46A67C2-83B4-4E76-AB98-D4A1A7102314}"/>
          </ac:picMkLst>
        </pc:picChg>
        <pc:picChg chg="add mod">
          <ac:chgData name="Dominic Anstey" userId="79091e4c0b072036" providerId="Windows Live" clId="Web-{0224A31E-4707-444F-B2BC-E99321A563F1}" dt="2021-08-07T15:53:59.324" v="238" actId="14100"/>
          <ac:picMkLst>
            <pc:docMk/>
            <pc:sldMk cId="3659860830" sldId="278"/>
            <ac:picMk id="9" creationId="{C15739DE-C89D-4F79-BAB7-F458A721EB76}"/>
          </ac:picMkLst>
        </pc:picChg>
        <pc:picChg chg="add mod">
          <ac:chgData name="Dominic Anstey" userId="79091e4c0b072036" providerId="Windows Live" clId="Web-{0224A31E-4707-444F-B2BC-E99321A563F1}" dt="2021-08-07T16:02:48.080" v="247" actId="1076"/>
          <ac:picMkLst>
            <pc:docMk/>
            <pc:sldMk cId="3659860830" sldId="278"/>
            <ac:picMk id="12" creationId="{F1A07DD0-3339-4518-BCB5-E48D866FF02E}"/>
          </ac:picMkLst>
        </pc:picChg>
      </pc:sldChg>
      <pc:sldChg chg="addSp delSp modSp">
        <pc:chgData name="Dominic Anstey" userId="79091e4c0b072036" providerId="Windows Live" clId="Web-{0224A31E-4707-444F-B2BC-E99321A563F1}" dt="2021-08-07T18:44:23.474" v="642" actId="20577"/>
        <pc:sldMkLst>
          <pc:docMk/>
          <pc:sldMk cId="3324407409" sldId="279"/>
        </pc:sldMkLst>
        <pc:spChg chg="add mod">
          <ac:chgData name="Dominic Anstey" userId="79091e4c0b072036" providerId="Windows Live" clId="Web-{0224A31E-4707-444F-B2BC-E99321A563F1}" dt="2021-08-07T18:43:46.536" v="634" actId="20577"/>
          <ac:spMkLst>
            <pc:docMk/>
            <pc:sldMk cId="3324407409" sldId="279"/>
            <ac:spMk id="11" creationId="{B542F98A-6349-450F-A9E1-4E62EE05D335}"/>
          </ac:spMkLst>
        </pc:spChg>
        <pc:spChg chg="mod">
          <ac:chgData name="Dominic Anstey" userId="79091e4c0b072036" providerId="Windows Live" clId="Web-{0224A31E-4707-444F-B2BC-E99321A563F1}" dt="2021-08-07T18:34:00.531" v="557" actId="1076"/>
          <ac:spMkLst>
            <pc:docMk/>
            <pc:sldMk cId="3324407409" sldId="279"/>
            <ac:spMk id="12" creationId="{D0DC18C4-7968-4A17-8C34-65BDB55A38D3}"/>
          </ac:spMkLst>
        </pc:spChg>
        <pc:spChg chg="add mod">
          <ac:chgData name="Dominic Anstey" userId="79091e4c0b072036" providerId="Windows Live" clId="Web-{0224A31E-4707-444F-B2BC-E99321A563F1}" dt="2021-08-07T18:43:42.645" v="633" actId="20577"/>
          <ac:spMkLst>
            <pc:docMk/>
            <pc:sldMk cId="3324407409" sldId="279"/>
            <ac:spMk id="18" creationId="{36B35FFA-9DA8-4F5C-9AE6-927B05A89481}"/>
          </ac:spMkLst>
        </pc:spChg>
        <pc:spChg chg="add mod">
          <ac:chgData name="Dominic Anstey" userId="79091e4c0b072036" providerId="Windows Live" clId="Web-{0224A31E-4707-444F-B2BC-E99321A563F1}" dt="2021-08-07T18:43:37.082" v="632" actId="20577"/>
          <ac:spMkLst>
            <pc:docMk/>
            <pc:sldMk cId="3324407409" sldId="279"/>
            <ac:spMk id="19" creationId="{820D6CDA-E5F7-4075-A4BC-5BD98375A859}"/>
          </ac:spMkLst>
        </pc:spChg>
        <pc:spChg chg="add mod">
          <ac:chgData name="Dominic Anstey" userId="79091e4c0b072036" providerId="Windows Live" clId="Web-{0224A31E-4707-444F-B2BC-E99321A563F1}" dt="2021-08-07T18:44:19.239" v="641" actId="20577"/>
          <ac:spMkLst>
            <pc:docMk/>
            <pc:sldMk cId="3324407409" sldId="279"/>
            <ac:spMk id="20" creationId="{A803AAB7-CE05-4A5C-A728-123AEE6F1427}"/>
          </ac:spMkLst>
        </pc:spChg>
        <pc:spChg chg="add mod">
          <ac:chgData name="Dominic Anstey" userId="79091e4c0b072036" providerId="Windows Live" clId="Web-{0224A31E-4707-444F-B2BC-E99321A563F1}" dt="2021-08-07T18:44:14.661" v="640" actId="20577"/>
          <ac:spMkLst>
            <pc:docMk/>
            <pc:sldMk cId="3324407409" sldId="279"/>
            <ac:spMk id="21" creationId="{E5FE99DB-7E9D-4DFE-ABE1-5644374B6EAD}"/>
          </ac:spMkLst>
        </pc:spChg>
        <pc:spChg chg="add mod">
          <ac:chgData name="Dominic Anstey" userId="79091e4c0b072036" providerId="Windows Live" clId="Web-{0224A31E-4707-444F-B2BC-E99321A563F1}" dt="2021-08-07T18:44:10.224" v="639" actId="20577"/>
          <ac:spMkLst>
            <pc:docMk/>
            <pc:sldMk cId="3324407409" sldId="279"/>
            <ac:spMk id="22" creationId="{4391E8FE-BCC5-4BAA-976D-11615C957A8F}"/>
          </ac:spMkLst>
        </pc:spChg>
        <pc:spChg chg="add mod">
          <ac:chgData name="Dominic Anstey" userId="79091e4c0b072036" providerId="Windows Live" clId="Web-{0224A31E-4707-444F-B2BC-E99321A563F1}" dt="2021-08-07T18:43:57.442" v="636" actId="20577"/>
          <ac:spMkLst>
            <pc:docMk/>
            <pc:sldMk cId="3324407409" sldId="279"/>
            <ac:spMk id="23" creationId="{5B15646D-ADB1-4B48-A31E-D28C9859FDFA}"/>
          </ac:spMkLst>
        </pc:spChg>
        <pc:spChg chg="add mod">
          <ac:chgData name="Dominic Anstey" userId="79091e4c0b072036" providerId="Windows Live" clId="Web-{0224A31E-4707-444F-B2BC-E99321A563F1}" dt="2021-08-07T18:44:23.474" v="642" actId="20577"/>
          <ac:spMkLst>
            <pc:docMk/>
            <pc:sldMk cId="3324407409" sldId="279"/>
            <ac:spMk id="24" creationId="{B18EF469-7D3A-4AFE-B8D4-BD0B703AC72D}"/>
          </ac:spMkLst>
        </pc:spChg>
        <pc:spChg chg="add mod">
          <ac:chgData name="Dominic Anstey" userId="79091e4c0b072036" providerId="Windows Live" clId="Web-{0224A31E-4707-444F-B2BC-E99321A563F1}" dt="2021-08-07T18:43:51.067" v="635" actId="20577"/>
          <ac:spMkLst>
            <pc:docMk/>
            <pc:sldMk cId="3324407409" sldId="279"/>
            <ac:spMk id="25" creationId="{095AC04F-86CD-43D1-A00F-E02BC7D7D7C5}"/>
          </ac:spMkLst>
        </pc:spChg>
        <pc:picChg chg="add mod">
          <ac:chgData name="Dominic Anstey" userId="79091e4c0b072036" providerId="Windows Live" clId="Web-{0224A31E-4707-444F-B2BC-E99321A563F1}" dt="2021-08-07T16:38:26.608" v="257" actId="1076"/>
          <ac:picMkLst>
            <pc:docMk/>
            <pc:sldMk cId="3324407409" sldId="279"/>
            <ac:picMk id="16" creationId="{3B5417DF-173D-400A-B0A0-3DDAAF6E58B4}"/>
          </ac:picMkLst>
        </pc:picChg>
        <pc:cxnChg chg="add mod">
          <ac:chgData name="Dominic Anstey" userId="79091e4c0b072036" providerId="Windows Live" clId="Web-{0224A31E-4707-444F-B2BC-E99321A563F1}" dt="2021-08-07T15:32:42.560" v="17" actId="14100"/>
          <ac:cxnSpMkLst>
            <pc:docMk/>
            <pc:sldMk cId="3324407409" sldId="279"/>
            <ac:cxnSpMk id="9" creationId="{FB56DDE8-2D4B-4081-AB5F-E0AC19EA1D6F}"/>
          </ac:cxnSpMkLst>
        </pc:cxnChg>
        <pc:cxnChg chg="add mod">
          <ac:chgData name="Dominic Anstey" userId="79091e4c0b072036" providerId="Windows Live" clId="Web-{0224A31E-4707-444F-B2BC-E99321A563F1}" dt="2021-08-07T15:32:39.825" v="16" actId="14100"/>
          <ac:cxnSpMkLst>
            <pc:docMk/>
            <pc:sldMk cId="3324407409" sldId="279"/>
            <ac:cxnSpMk id="14" creationId="{2687FEE2-872B-453B-B01E-FA67F4FEFEF9}"/>
          </ac:cxnSpMkLst>
        </pc:cxnChg>
        <pc:cxnChg chg="add mod">
          <ac:chgData name="Dominic Anstey" userId="79091e4c0b072036" providerId="Windows Live" clId="Web-{0224A31E-4707-444F-B2BC-E99321A563F1}" dt="2021-08-07T15:32:46.810" v="18" actId="1076"/>
          <ac:cxnSpMkLst>
            <pc:docMk/>
            <pc:sldMk cId="3324407409" sldId="279"/>
            <ac:cxnSpMk id="15" creationId="{408D46BE-ECFB-4FB2-B119-806ADC6DB0F1}"/>
          </ac:cxnSpMkLst>
        </pc:cxnChg>
        <pc:cxnChg chg="add del mod">
          <ac:chgData name="Dominic Anstey" userId="79091e4c0b072036" providerId="Windows Live" clId="Web-{0224A31E-4707-444F-B2BC-E99321A563F1}" dt="2021-08-07T15:34:02.220" v="30"/>
          <ac:cxnSpMkLst>
            <pc:docMk/>
            <pc:sldMk cId="3324407409" sldId="279"/>
            <ac:cxnSpMk id="17" creationId="{3C057510-77C2-4B61-952D-449010C0618D}"/>
          </ac:cxnSpMkLst>
        </pc:cxnChg>
        <pc:cxnChg chg="add mod">
          <ac:chgData name="Dominic Anstey" userId="79091e4c0b072036" providerId="Windows Live" clId="Web-{0224A31E-4707-444F-B2BC-E99321A563F1}" dt="2021-08-07T15:43:54.837" v="69" actId="14100"/>
          <ac:cxnSpMkLst>
            <pc:docMk/>
            <pc:sldMk cId="3324407409" sldId="279"/>
            <ac:cxnSpMk id="26" creationId="{000B11AF-D897-4B8A-A92F-D146DB2F5CD4}"/>
          </ac:cxnSpMkLst>
        </pc:cxnChg>
        <pc:cxnChg chg="add mod">
          <ac:chgData name="Dominic Anstey" userId="79091e4c0b072036" providerId="Windows Live" clId="Web-{0224A31E-4707-444F-B2BC-E99321A563F1}" dt="2021-08-07T15:44:04.760" v="72" actId="14100"/>
          <ac:cxnSpMkLst>
            <pc:docMk/>
            <pc:sldMk cId="3324407409" sldId="279"/>
            <ac:cxnSpMk id="27" creationId="{49C7A4EA-2381-4CF4-A6C3-F69AF9F125D0}"/>
          </ac:cxnSpMkLst>
        </pc:cxnChg>
        <pc:cxnChg chg="add mod">
          <ac:chgData name="Dominic Anstey" userId="79091e4c0b072036" providerId="Windows Live" clId="Web-{0224A31E-4707-444F-B2BC-E99321A563F1}" dt="2021-08-07T15:44:30.245" v="78" actId="14100"/>
          <ac:cxnSpMkLst>
            <pc:docMk/>
            <pc:sldMk cId="3324407409" sldId="279"/>
            <ac:cxnSpMk id="29" creationId="{5152C937-342F-4AE0-9435-37D15D704BF2}"/>
          </ac:cxnSpMkLst>
        </pc:cxnChg>
        <pc:cxnChg chg="add mod">
          <ac:chgData name="Dominic Anstey" userId="79091e4c0b072036" providerId="Windows Live" clId="Web-{0224A31E-4707-444F-B2BC-E99321A563F1}" dt="2021-08-07T18:44:02.473" v="638" actId="1076"/>
          <ac:cxnSpMkLst>
            <pc:docMk/>
            <pc:sldMk cId="3324407409" sldId="279"/>
            <ac:cxnSpMk id="30" creationId="{75ED9ADC-33EB-420D-AB31-FAE264B4E2F6}"/>
          </ac:cxnSpMkLst>
        </pc:cxnChg>
        <pc:cxnChg chg="add mod">
          <ac:chgData name="Dominic Anstey" userId="79091e4c0b072036" providerId="Windows Live" clId="Web-{0224A31E-4707-444F-B2BC-E99321A563F1}" dt="2021-08-07T15:44:55.919" v="84" actId="14100"/>
          <ac:cxnSpMkLst>
            <pc:docMk/>
            <pc:sldMk cId="3324407409" sldId="279"/>
            <ac:cxnSpMk id="31" creationId="{1414ABC1-0A2D-4177-90A5-40EE8AD9F9FF}"/>
          </ac:cxnSpMkLst>
        </pc:cxnChg>
        <pc:cxnChg chg="add mod">
          <ac:chgData name="Dominic Anstey" userId="79091e4c0b072036" providerId="Windows Live" clId="Web-{0224A31E-4707-444F-B2BC-E99321A563F1}" dt="2021-08-07T15:45:12.623" v="89" actId="14100"/>
          <ac:cxnSpMkLst>
            <pc:docMk/>
            <pc:sldMk cId="3324407409" sldId="279"/>
            <ac:cxnSpMk id="32" creationId="{5D27139C-BD2E-47D1-97EE-2C9DD703EDE7}"/>
          </ac:cxnSpMkLst>
        </pc:cxnChg>
      </pc:sldChg>
      <pc:sldChg chg="addSp modSp">
        <pc:chgData name="Dominic Anstey" userId="79091e4c0b072036" providerId="Windows Live" clId="Web-{0224A31E-4707-444F-B2BC-E99321A563F1}" dt="2021-08-07T18:08:57.550" v="514" actId="14100"/>
        <pc:sldMkLst>
          <pc:docMk/>
          <pc:sldMk cId="3820495659" sldId="281"/>
        </pc:sldMkLst>
        <pc:spChg chg="add mod">
          <ac:chgData name="Dominic Anstey" userId="79091e4c0b072036" providerId="Windows Live" clId="Web-{0224A31E-4707-444F-B2BC-E99321A563F1}" dt="2021-08-07T18:08:34.470" v="509" actId="20577"/>
          <ac:spMkLst>
            <pc:docMk/>
            <pc:sldMk cId="3820495659" sldId="281"/>
            <ac:spMk id="2" creationId="{894DCD04-7476-4EF6-8EF2-CFE5C209F3E8}"/>
          </ac:spMkLst>
        </pc:spChg>
        <pc:picChg chg="add mod">
          <ac:chgData name="Dominic Anstey" userId="79091e4c0b072036" providerId="Windows Live" clId="Web-{0224A31E-4707-444F-B2BC-E99321A563F1}" dt="2021-08-07T18:08:57.550" v="514" actId="14100"/>
          <ac:picMkLst>
            <pc:docMk/>
            <pc:sldMk cId="3820495659" sldId="281"/>
            <ac:picMk id="3" creationId="{578AEDB7-E2C1-4349-8EF8-9B98515E47F3}"/>
          </ac:picMkLst>
        </pc:picChg>
      </pc:sldChg>
      <pc:sldChg chg="addSp modSp">
        <pc:chgData name="Dominic Anstey" userId="79091e4c0b072036" providerId="Windows Live" clId="Web-{0224A31E-4707-444F-B2BC-E99321A563F1}" dt="2021-08-07T18:10:21.132" v="520" actId="20577"/>
        <pc:sldMkLst>
          <pc:docMk/>
          <pc:sldMk cId="2484199492" sldId="283"/>
        </pc:sldMkLst>
        <pc:spChg chg="mod">
          <ac:chgData name="Dominic Anstey" userId="79091e4c0b072036" providerId="Windows Live" clId="Web-{0224A31E-4707-444F-B2BC-E99321A563F1}" dt="2021-08-07T18:10:21.132" v="520" actId="20577"/>
          <ac:spMkLst>
            <pc:docMk/>
            <pc:sldMk cId="2484199492" sldId="283"/>
            <ac:spMk id="4" creationId="{31DE2182-4D4C-4217-A0B5-4FA4EAA9CDA9}"/>
          </ac:spMkLst>
        </pc:spChg>
        <pc:picChg chg="add mod">
          <ac:chgData name="Dominic Anstey" userId="79091e4c0b072036" providerId="Windows Live" clId="Web-{0224A31E-4707-444F-B2BC-E99321A563F1}" dt="2021-08-07T17:26:56.163" v="266" actId="1076"/>
          <ac:picMkLst>
            <pc:docMk/>
            <pc:sldMk cId="2484199492" sldId="283"/>
            <ac:picMk id="2" creationId="{5221C382-B76B-4EB1-8CCC-B0D3D0D6C87E}"/>
          </ac:picMkLst>
        </pc:picChg>
        <pc:picChg chg="add mod">
          <ac:chgData name="Dominic Anstey" userId="79091e4c0b072036" providerId="Windows Live" clId="Web-{0224A31E-4707-444F-B2BC-E99321A563F1}" dt="2021-08-07T17:43:13.765" v="277" actId="1076"/>
          <ac:picMkLst>
            <pc:docMk/>
            <pc:sldMk cId="2484199492" sldId="283"/>
            <ac:picMk id="3" creationId="{DEE50477-3665-4C6F-9907-6F330D1D6B8C}"/>
          </ac:picMkLst>
        </pc:picChg>
      </pc:sldChg>
      <pc:sldChg chg="addSp delSp modSp">
        <pc:chgData name="Dominic Anstey" userId="79091e4c0b072036" providerId="Windows Live" clId="Web-{0224A31E-4707-444F-B2BC-E99321A563F1}" dt="2021-08-07T18:53:34.973" v="681" actId="1076"/>
        <pc:sldMkLst>
          <pc:docMk/>
          <pc:sldMk cId="1915314661" sldId="284"/>
        </pc:sldMkLst>
        <pc:spChg chg="mod">
          <ac:chgData name="Dominic Anstey" userId="79091e4c0b072036" providerId="Windows Live" clId="Web-{0224A31E-4707-444F-B2BC-E99321A563F1}" dt="2021-08-07T18:11:02.478" v="556" actId="20577"/>
          <ac:spMkLst>
            <pc:docMk/>
            <pc:sldMk cId="1915314661" sldId="284"/>
            <ac:spMk id="4" creationId="{31DE2182-4D4C-4217-A0B5-4FA4EAA9CDA9}"/>
          </ac:spMkLst>
        </pc:spChg>
        <pc:spChg chg="add mod">
          <ac:chgData name="Dominic Anstey" userId="79091e4c0b072036" providerId="Windows Live" clId="Web-{0224A31E-4707-444F-B2BC-E99321A563F1}" dt="2021-08-07T18:53:34.942" v="673" actId="1076"/>
          <ac:spMkLst>
            <pc:docMk/>
            <pc:sldMk cId="1915314661" sldId="284"/>
            <ac:spMk id="5" creationId="{AF15D93F-3161-47F5-933E-3C71CD559094}"/>
          </ac:spMkLst>
        </pc:spChg>
        <pc:spChg chg="add mod">
          <ac:chgData name="Dominic Anstey" userId="79091e4c0b072036" providerId="Windows Live" clId="Web-{0224A31E-4707-444F-B2BC-E99321A563F1}" dt="2021-08-07T18:53:34.973" v="680" actId="1076"/>
          <ac:spMkLst>
            <pc:docMk/>
            <pc:sldMk cId="1915314661" sldId="284"/>
            <ac:spMk id="14" creationId="{5434CEDF-0778-4B06-A6E0-E6E28A6D584C}"/>
          </ac:spMkLst>
        </pc:spChg>
        <pc:spChg chg="add mod">
          <ac:chgData name="Dominic Anstey" userId="79091e4c0b072036" providerId="Windows Live" clId="Web-{0224A31E-4707-444F-B2BC-E99321A563F1}" dt="2021-08-07T18:53:34.957" v="676" actId="1076"/>
          <ac:spMkLst>
            <pc:docMk/>
            <pc:sldMk cId="1915314661" sldId="284"/>
            <ac:spMk id="15" creationId="{D5182EDF-180D-4F69-873E-1814988264B3}"/>
          </ac:spMkLst>
        </pc:spChg>
        <pc:spChg chg="add mod">
          <ac:chgData name="Dominic Anstey" userId="79091e4c0b072036" providerId="Windows Live" clId="Web-{0224A31E-4707-444F-B2BC-E99321A563F1}" dt="2021-08-07T18:53:34.973" v="679" actId="1076"/>
          <ac:spMkLst>
            <pc:docMk/>
            <pc:sldMk cId="1915314661" sldId="284"/>
            <ac:spMk id="19" creationId="{29041403-9AF5-48BC-ABB6-F0724F14E1DD}"/>
          </ac:spMkLst>
        </pc:spChg>
        <pc:spChg chg="add del mod">
          <ac:chgData name="Dominic Anstey" userId="79091e4c0b072036" providerId="Windows Live" clId="Web-{0224A31E-4707-444F-B2BC-E99321A563F1}" dt="2021-08-07T18:43:15.379" v="629"/>
          <ac:spMkLst>
            <pc:docMk/>
            <pc:sldMk cId="1915314661" sldId="284"/>
            <ac:spMk id="20" creationId="{39F78E13-4D04-4889-ACE9-E1C0A2DBAEF8}"/>
          </ac:spMkLst>
        </pc:spChg>
        <pc:picChg chg="add mod">
          <ac:chgData name="Dominic Anstey" userId="79091e4c0b072036" providerId="Windows Live" clId="Web-{0224A31E-4707-444F-B2BC-E99321A563F1}" dt="2021-08-07T18:53:34.926" v="671" actId="1076"/>
          <ac:picMkLst>
            <pc:docMk/>
            <pc:sldMk cId="1915314661" sldId="284"/>
            <ac:picMk id="2" creationId="{D36D6D40-9F42-46A2-B950-3677F8C5D576}"/>
          </ac:picMkLst>
        </pc:picChg>
        <pc:picChg chg="add mod">
          <ac:chgData name="Dominic Anstey" userId="79091e4c0b072036" providerId="Windows Live" clId="Web-{0224A31E-4707-444F-B2BC-E99321A563F1}" dt="2021-08-07T18:53:34.942" v="672" actId="1076"/>
          <ac:picMkLst>
            <pc:docMk/>
            <pc:sldMk cId="1915314661" sldId="284"/>
            <ac:picMk id="3" creationId="{60DE4D45-D0FA-4551-993D-9E3D3126CA6A}"/>
          </ac:picMkLst>
        </pc:picChg>
        <pc:picChg chg="add mod">
          <ac:chgData name="Dominic Anstey" userId="79091e4c0b072036" providerId="Windows Live" clId="Web-{0224A31E-4707-444F-B2BC-E99321A563F1}" dt="2021-08-07T18:53:04.785" v="670" actId="14100"/>
          <ac:picMkLst>
            <pc:docMk/>
            <pc:sldMk cId="1915314661" sldId="284"/>
            <ac:picMk id="22" creationId="{35092B22-DCD2-40DA-A765-292FB6EF5965}"/>
          </ac:picMkLst>
        </pc:picChg>
        <pc:cxnChg chg="add mod">
          <ac:chgData name="Dominic Anstey" userId="79091e4c0b072036" providerId="Windows Live" clId="Web-{0224A31E-4707-444F-B2BC-E99321A563F1}" dt="2021-08-07T18:53:34.942" v="674" actId="1076"/>
          <ac:cxnSpMkLst>
            <pc:docMk/>
            <pc:sldMk cId="1915314661" sldId="284"/>
            <ac:cxnSpMk id="7" creationId="{9B2C26DC-AACB-4A9D-97F1-D5356A9DEAD6}"/>
          </ac:cxnSpMkLst>
        </pc:cxnChg>
        <pc:cxnChg chg="add mod">
          <ac:chgData name="Dominic Anstey" userId="79091e4c0b072036" providerId="Windows Live" clId="Web-{0224A31E-4707-444F-B2BC-E99321A563F1}" dt="2021-08-07T18:53:34.957" v="675" actId="1076"/>
          <ac:cxnSpMkLst>
            <pc:docMk/>
            <pc:sldMk cId="1915314661" sldId="284"/>
            <ac:cxnSpMk id="12" creationId="{5F8BC82B-E9E5-444C-9561-20A9EC71A91C}"/>
          </ac:cxnSpMkLst>
        </pc:cxnChg>
        <pc:cxnChg chg="add mod">
          <ac:chgData name="Dominic Anstey" userId="79091e4c0b072036" providerId="Windows Live" clId="Web-{0224A31E-4707-444F-B2BC-E99321A563F1}" dt="2021-08-07T18:53:34.957" v="677" actId="1076"/>
          <ac:cxnSpMkLst>
            <pc:docMk/>
            <pc:sldMk cId="1915314661" sldId="284"/>
            <ac:cxnSpMk id="16" creationId="{B7379205-13C5-4936-BD9E-A25B6229452C}"/>
          </ac:cxnSpMkLst>
        </pc:cxnChg>
        <pc:cxnChg chg="add mod">
          <ac:chgData name="Dominic Anstey" userId="79091e4c0b072036" providerId="Windows Live" clId="Web-{0224A31E-4707-444F-B2BC-E99321A563F1}" dt="2021-08-07T18:53:34.957" v="678" actId="1076"/>
          <ac:cxnSpMkLst>
            <pc:docMk/>
            <pc:sldMk cId="1915314661" sldId="284"/>
            <ac:cxnSpMk id="17" creationId="{4365BCB6-17D3-4191-ABA4-38E15FAC4466}"/>
          </ac:cxnSpMkLst>
        </pc:cxnChg>
        <pc:cxnChg chg="add del mod">
          <ac:chgData name="Dominic Anstey" userId="79091e4c0b072036" providerId="Windows Live" clId="Web-{0224A31E-4707-444F-B2BC-E99321A563F1}" dt="2021-08-07T18:41:58.080" v="609"/>
          <ac:cxnSpMkLst>
            <pc:docMk/>
            <pc:sldMk cId="1915314661" sldId="284"/>
            <ac:cxnSpMk id="18" creationId="{035DA902-5EEC-4F37-BF36-5AD8E042D7DD}"/>
          </ac:cxnSpMkLst>
        </pc:cxnChg>
        <pc:cxnChg chg="add mod">
          <ac:chgData name="Dominic Anstey" userId="79091e4c0b072036" providerId="Windows Live" clId="Web-{0224A31E-4707-444F-B2BC-E99321A563F1}" dt="2021-08-07T18:53:34.973" v="681" actId="1076"/>
          <ac:cxnSpMkLst>
            <pc:docMk/>
            <pc:sldMk cId="1915314661" sldId="284"/>
            <ac:cxnSpMk id="21" creationId="{523FB8E7-5CD8-4513-AC2C-3DC6B40DE906}"/>
          </ac:cxnSpMkLst>
        </pc:cxnChg>
      </pc:sldChg>
      <pc:sldChg chg="addSp delSp modSp del">
        <pc:chgData name="Dominic Anstey" userId="79091e4c0b072036" providerId="Windows Live" clId="Web-{0224A31E-4707-444F-B2BC-E99321A563F1}" dt="2021-08-07T18:36:53.227" v="575"/>
        <pc:sldMkLst>
          <pc:docMk/>
          <pc:sldMk cId="2150029050" sldId="285"/>
        </pc:sldMkLst>
        <pc:spChg chg="del mod">
          <ac:chgData name="Dominic Anstey" userId="79091e4c0b072036" providerId="Windows Live" clId="Web-{0224A31E-4707-444F-B2BC-E99321A563F1}" dt="2021-08-07T18:35:59.710" v="560"/>
          <ac:spMkLst>
            <pc:docMk/>
            <pc:sldMk cId="2150029050" sldId="285"/>
            <ac:spMk id="4" creationId="{31DE2182-4D4C-4217-A0B5-4FA4EAA9CDA9}"/>
          </ac:spMkLst>
        </pc:spChg>
        <pc:spChg chg="add del mod">
          <ac:chgData name="Dominic Anstey" userId="79091e4c0b072036" providerId="Windows Live" clId="Web-{0224A31E-4707-444F-B2BC-E99321A563F1}" dt="2021-08-07T18:36:20.617" v="566"/>
          <ac:spMkLst>
            <pc:docMk/>
            <pc:sldMk cId="2150029050" sldId="285"/>
            <ac:spMk id="7" creationId="{2283419B-7310-4C06-96D0-5C377C845E1A}"/>
          </ac:spMkLst>
        </pc:spChg>
        <pc:spChg chg="add del">
          <ac:chgData name="Dominic Anstey" userId="79091e4c0b072036" providerId="Windows Live" clId="Web-{0224A31E-4707-444F-B2BC-E99321A563F1}" dt="2021-08-07T18:36:16.257" v="564"/>
          <ac:spMkLst>
            <pc:docMk/>
            <pc:sldMk cId="2150029050" sldId="285"/>
            <ac:spMk id="9" creationId="{294AD888-3FD1-427A-8A32-FB3A12C174AB}"/>
          </ac:spMkLst>
        </pc:spChg>
        <pc:spChg chg="add del mod">
          <ac:chgData name="Dominic Anstey" userId="79091e4c0b072036" providerId="Windows Live" clId="Web-{0224A31E-4707-444F-B2BC-E99321A563F1}" dt="2021-08-07T18:36:33.429" v="569"/>
          <ac:spMkLst>
            <pc:docMk/>
            <pc:sldMk cId="2150029050" sldId="285"/>
            <ac:spMk id="13" creationId="{13554D58-8006-4C82-81E3-40AB43F7E045}"/>
          </ac:spMkLst>
        </pc:spChg>
        <pc:picChg chg="del">
          <ac:chgData name="Dominic Anstey" userId="79091e4c0b072036" providerId="Windows Live" clId="Web-{0224A31E-4707-444F-B2BC-E99321A563F1}" dt="2021-08-07T18:36:42.242" v="572"/>
          <ac:picMkLst>
            <pc:docMk/>
            <pc:sldMk cId="2150029050" sldId="285"/>
            <ac:picMk id="2" creationId="{DA8E37F0-9F85-4CC0-A72E-EFE06EADB978}"/>
          </ac:picMkLst>
        </pc:picChg>
        <pc:picChg chg="del">
          <ac:chgData name="Dominic Anstey" userId="79091e4c0b072036" providerId="Windows Live" clId="Web-{0224A31E-4707-444F-B2BC-E99321A563F1}" dt="2021-08-07T18:36:42.242" v="571"/>
          <ac:picMkLst>
            <pc:docMk/>
            <pc:sldMk cId="2150029050" sldId="285"/>
            <ac:picMk id="3" creationId="{706836DC-3B7B-4836-81C8-38F9C7835AD4}"/>
          </ac:picMkLst>
        </pc:picChg>
      </pc:sldChg>
      <pc:sldChg chg="add del replId">
        <pc:chgData name="Dominic Anstey" userId="79091e4c0b072036" providerId="Windows Live" clId="Web-{0224A31E-4707-444F-B2BC-E99321A563F1}" dt="2021-08-07T15:44:11.994" v="74"/>
        <pc:sldMkLst>
          <pc:docMk/>
          <pc:sldMk cId="1520012759" sldId="286"/>
        </pc:sldMkLst>
      </pc:sldChg>
      <pc:sldChg chg="addSp modSp add replId">
        <pc:chgData name="Dominic Anstey" userId="79091e4c0b072036" providerId="Windows Live" clId="Web-{0224A31E-4707-444F-B2BC-E99321A563F1}" dt="2021-08-07T18:36:50.242" v="574" actId="1076"/>
        <pc:sldMkLst>
          <pc:docMk/>
          <pc:sldMk cId="3455926136" sldId="286"/>
        </pc:sldMkLst>
        <pc:picChg chg="add mod">
          <ac:chgData name="Dominic Anstey" userId="79091e4c0b072036" providerId="Windows Live" clId="Web-{0224A31E-4707-444F-B2BC-E99321A563F1}" dt="2021-08-07T18:36:50.242" v="574" actId="1076"/>
          <ac:picMkLst>
            <pc:docMk/>
            <pc:sldMk cId="3455926136" sldId="286"/>
            <ac:picMk id="7" creationId="{28BC650E-4BE3-48B4-888C-BBCA0FCC9F7B}"/>
          </ac:picMkLst>
        </pc:picChg>
        <pc:picChg chg="add">
          <ac:chgData name="Dominic Anstey" userId="79091e4c0b072036" providerId="Windows Live" clId="Web-{0224A31E-4707-444F-B2BC-E99321A563F1}" dt="2021-08-07T18:36:44.867" v="573"/>
          <ac:picMkLst>
            <pc:docMk/>
            <pc:sldMk cId="3455926136" sldId="286"/>
            <ac:picMk id="9" creationId="{847E9B24-EAB3-4AFC-8A7D-E74A18228779}"/>
          </ac:picMkLst>
        </pc:picChg>
      </pc:sldChg>
    </pc:docChg>
  </pc:docChgLst>
  <pc:docChgLst>
    <pc:chgData name="Dominic Anstey" userId="79091e4c0b072036" providerId="Windows Live" clId="Web-{D35A20A5-FEF4-4E05-B247-460DADD336B1}"/>
    <pc:docChg chg="delSld modSld sldOrd">
      <pc:chgData name="Dominic Anstey" userId="79091e4c0b072036" providerId="Windows Live" clId="Web-{D35A20A5-FEF4-4E05-B247-460DADD336B1}" dt="2021-10-11T13:24:48.494" v="33" actId="1076"/>
      <pc:docMkLst>
        <pc:docMk/>
      </pc:docMkLst>
      <pc:sldChg chg="del">
        <pc:chgData name="Dominic Anstey" userId="79091e4c0b072036" providerId="Windows Live" clId="Web-{D35A20A5-FEF4-4E05-B247-460DADD336B1}" dt="2021-10-11T13:06:34.171" v="0"/>
        <pc:sldMkLst>
          <pc:docMk/>
          <pc:sldMk cId="2393078422" sldId="277"/>
        </pc:sldMkLst>
      </pc:sldChg>
      <pc:sldChg chg="del">
        <pc:chgData name="Dominic Anstey" userId="79091e4c0b072036" providerId="Windows Live" clId="Web-{D35A20A5-FEF4-4E05-B247-460DADD336B1}" dt="2021-10-11T13:06:35.233" v="1"/>
        <pc:sldMkLst>
          <pc:docMk/>
          <pc:sldMk cId="1759361153" sldId="278"/>
        </pc:sldMkLst>
      </pc:sldChg>
      <pc:sldChg chg="modSp">
        <pc:chgData name="Dominic Anstey" userId="79091e4c0b072036" providerId="Windows Live" clId="Web-{D35A20A5-FEF4-4E05-B247-460DADD336B1}" dt="2021-10-11T13:24:48.494" v="33" actId="1076"/>
        <pc:sldMkLst>
          <pc:docMk/>
          <pc:sldMk cId="1298588667" sldId="280"/>
        </pc:sldMkLst>
        <pc:picChg chg="mod">
          <ac:chgData name="Dominic Anstey" userId="79091e4c0b072036" providerId="Windows Live" clId="Web-{D35A20A5-FEF4-4E05-B247-460DADD336B1}" dt="2021-10-11T13:24:48.494" v="33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D35A20A5-FEF4-4E05-B247-460DADD336B1}" dt="2021-10-11T13:07:08.015" v="5"/>
        <pc:sldMkLst>
          <pc:docMk/>
          <pc:sldMk cId="1962916596" sldId="281"/>
        </pc:sldMkLst>
      </pc:sldChg>
      <pc:sldChg chg="del">
        <pc:chgData name="Dominic Anstey" userId="79091e4c0b072036" providerId="Windows Live" clId="Web-{D35A20A5-FEF4-4E05-B247-460DADD336B1}" dt="2021-10-11T13:07:13.078" v="6"/>
        <pc:sldMkLst>
          <pc:docMk/>
          <pc:sldMk cId="1842017363" sldId="285"/>
        </pc:sldMkLst>
      </pc:sldChg>
      <pc:sldChg chg="modSp ord">
        <pc:chgData name="Dominic Anstey" userId="79091e4c0b072036" providerId="Windows Live" clId="Web-{D35A20A5-FEF4-4E05-B247-460DADD336B1}" dt="2021-10-11T13:24:44.275" v="32" actId="1076"/>
        <pc:sldMkLst>
          <pc:docMk/>
          <pc:sldMk cId="3990105513" sldId="289"/>
        </pc:sldMkLst>
        <pc:spChg chg="mod">
          <ac:chgData name="Dominic Anstey" userId="79091e4c0b072036" providerId="Windows Live" clId="Web-{D35A20A5-FEF4-4E05-B247-460DADD336B1}" dt="2021-10-11T13:24:31.009" v="28" actId="20577"/>
          <ac:spMkLst>
            <pc:docMk/>
            <pc:sldMk cId="3990105513" sldId="289"/>
            <ac:spMk id="2" creationId="{E698C712-1EEE-44FB-95D1-D97E66241797}"/>
          </ac:spMkLst>
        </pc:spChg>
        <pc:picChg chg="mod ord">
          <ac:chgData name="Dominic Anstey" userId="79091e4c0b072036" providerId="Windows Live" clId="Web-{D35A20A5-FEF4-4E05-B247-460DADD336B1}" dt="2021-10-11T13:24:44.275" v="32" actId="1076"/>
          <ac:picMkLst>
            <pc:docMk/>
            <pc:sldMk cId="3990105513" sldId="289"/>
            <ac:picMk id="5" creationId="{38B2B79C-9466-4BB5-8364-8DCEFFB48280}"/>
          </ac:picMkLst>
        </pc:picChg>
      </pc:sldChg>
      <pc:sldChg chg="del">
        <pc:chgData name="Dominic Anstey" userId="79091e4c0b072036" providerId="Windows Live" clId="Web-{D35A20A5-FEF4-4E05-B247-460DADD336B1}" dt="2021-10-11T13:06:51.421" v="4"/>
        <pc:sldMkLst>
          <pc:docMk/>
          <pc:sldMk cId="3141816602" sldId="290"/>
        </pc:sldMkLst>
      </pc:sldChg>
    </pc:docChg>
  </pc:docChgLst>
  <pc:docChgLst>
    <pc:chgData name="Dominic Anstey" userId="79091e4c0b072036" providerId="Windows Live" clId="Web-{770B76DB-4608-45C7-98DD-DBE2BB048F8F}"/>
    <pc:docChg chg="addSld delSld modSld">
      <pc:chgData name="Dominic Anstey" userId="79091e4c0b072036" providerId="Windows Live" clId="Web-{770B76DB-4608-45C7-98DD-DBE2BB048F8F}" dt="2021-10-12T14:55:44.416" v="203" actId="1076"/>
      <pc:docMkLst>
        <pc:docMk/>
      </pc:docMkLst>
      <pc:sldChg chg="delSp modSp">
        <pc:chgData name="Dominic Anstey" userId="79091e4c0b072036" providerId="Windows Live" clId="Web-{770B76DB-4608-45C7-98DD-DBE2BB048F8F}" dt="2021-10-12T14:06:54.769" v="7" actId="1076"/>
        <pc:sldMkLst>
          <pc:docMk/>
          <pc:sldMk cId="2185663591" sldId="275"/>
        </pc:sldMkLst>
        <pc:picChg chg="mod">
          <ac:chgData name="Dominic Anstey" userId="79091e4c0b072036" providerId="Windows Live" clId="Web-{770B76DB-4608-45C7-98DD-DBE2BB048F8F}" dt="2021-10-12T14:06:52.909" v="6" actId="1076"/>
          <ac:picMkLst>
            <pc:docMk/>
            <pc:sldMk cId="2185663591" sldId="275"/>
            <ac:picMk id="3" creationId="{91236EE8-A064-452E-BC94-3256F4404BEA}"/>
          </ac:picMkLst>
        </pc:picChg>
        <pc:picChg chg="del">
          <ac:chgData name="Dominic Anstey" userId="79091e4c0b072036" providerId="Windows Live" clId="Web-{770B76DB-4608-45C7-98DD-DBE2BB048F8F}" dt="2021-10-12T14:06:52.190" v="5"/>
          <ac:picMkLst>
            <pc:docMk/>
            <pc:sldMk cId="2185663591" sldId="275"/>
            <ac:picMk id="5" creationId="{E75219A7-C021-4170-A6CD-F28867F1C7D6}"/>
          </ac:picMkLst>
        </pc:picChg>
        <pc:picChg chg="mod">
          <ac:chgData name="Dominic Anstey" userId="79091e4c0b072036" providerId="Windows Live" clId="Web-{770B76DB-4608-45C7-98DD-DBE2BB048F8F}" dt="2021-10-12T14:06:54.769" v="7" actId="1076"/>
          <ac:picMkLst>
            <pc:docMk/>
            <pc:sldMk cId="2185663591" sldId="275"/>
            <ac:picMk id="7" creationId="{5762CAD5-52ED-4473-AFEF-9718F2CA484E}"/>
          </ac:picMkLst>
        </pc:picChg>
      </pc:sldChg>
      <pc:sldChg chg="modSp">
        <pc:chgData name="Dominic Anstey" userId="79091e4c0b072036" providerId="Windows Live" clId="Web-{770B76DB-4608-45C7-98DD-DBE2BB048F8F}" dt="2021-10-12T14:32:14.867" v="139" actId="20577"/>
        <pc:sldMkLst>
          <pc:docMk/>
          <pc:sldMk cId="1298588667" sldId="280"/>
        </pc:sldMkLst>
        <pc:spChg chg="mod">
          <ac:chgData name="Dominic Anstey" userId="79091e4c0b072036" providerId="Windows Live" clId="Web-{770B76DB-4608-45C7-98DD-DBE2BB048F8F}" dt="2021-10-12T14:32:14.867" v="139" actId="20577"/>
          <ac:spMkLst>
            <pc:docMk/>
            <pc:sldMk cId="1298588667" sldId="280"/>
            <ac:spMk id="2" creationId="{E698C712-1EEE-44FB-95D1-D97E66241797}"/>
          </ac:spMkLst>
        </pc:spChg>
        <pc:picChg chg="mod">
          <ac:chgData name="Dominic Anstey" userId="79091e4c0b072036" providerId="Windows Live" clId="Web-{770B76DB-4608-45C7-98DD-DBE2BB048F8F}" dt="2021-10-12T14:05:05.500" v="0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770B76DB-4608-45C7-98DD-DBE2BB048F8F}" dt="2021-10-12T14:19:33.396" v="136"/>
        <pc:sldMkLst>
          <pc:docMk/>
          <pc:sldMk cId="1807484104" sldId="284"/>
        </pc:sldMkLst>
      </pc:sldChg>
      <pc:sldChg chg="del">
        <pc:chgData name="Dominic Anstey" userId="79091e4c0b072036" providerId="Windows Live" clId="Web-{770B76DB-4608-45C7-98DD-DBE2BB048F8F}" dt="2021-10-12T14:19:31.161" v="135"/>
        <pc:sldMkLst>
          <pc:docMk/>
          <pc:sldMk cId="3990105513" sldId="289"/>
        </pc:sldMkLst>
      </pc:sldChg>
      <pc:sldChg chg="addSp delSp modSp add replId">
        <pc:chgData name="Dominic Anstey" userId="79091e4c0b072036" providerId="Windows Live" clId="Web-{770B76DB-4608-45C7-98DD-DBE2BB048F8F}" dt="2021-10-12T14:18:48.442" v="134" actId="1076"/>
        <pc:sldMkLst>
          <pc:docMk/>
          <pc:sldMk cId="2903701219" sldId="290"/>
        </pc:sldMkLst>
        <pc:spChg chg="add del">
          <ac:chgData name="Dominic Anstey" userId="79091e4c0b072036" providerId="Windows Live" clId="Web-{770B76DB-4608-45C7-98DD-DBE2BB048F8F}" dt="2021-10-12T14:15:26.859" v="85"/>
          <ac:spMkLst>
            <pc:docMk/>
            <pc:sldMk cId="2903701219" sldId="290"/>
            <ac:spMk id="24" creationId="{45250ED4-FD10-4102-A510-ED018646AEE6}"/>
          </ac:spMkLst>
        </pc:spChg>
        <pc:spChg chg="add mod">
          <ac:chgData name="Dominic Anstey" userId="79091e4c0b072036" providerId="Windows Live" clId="Web-{770B76DB-4608-45C7-98DD-DBE2BB048F8F}" dt="2021-10-12T14:18:48.442" v="134" actId="1076"/>
          <ac:spMkLst>
            <pc:docMk/>
            <pc:sldMk cId="2903701219" sldId="290"/>
            <ac:spMk id="33" creationId="{66C759F8-81C4-40E2-8729-1EE085AD461A}"/>
          </ac:spMkLst>
        </pc:spChg>
        <pc:spChg chg="add del mod">
          <ac:chgData name="Dominic Anstey" userId="79091e4c0b072036" providerId="Windows Live" clId="Web-{770B76DB-4608-45C7-98DD-DBE2BB048F8F}" dt="2021-10-12T14:18:18.879" v="128"/>
          <ac:spMkLst>
            <pc:docMk/>
            <pc:sldMk cId="2903701219" sldId="290"/>
            <ac:spMk id="34" creationId="{01A6C5B3-66B5-4FF8-B33E-C1F887104183}"/>
          </ac:spMkLst>
        </pc:spChg>
        <pc:picChg chg="del">
          <ac:chgData name="Dominic Anstey" userId="79091e4c0b072036" providerId="Windows Live" clId="Web-{770B76DB-4608-45C7-98DD-DBE2BB048F8F}" dt="2021-10-12T14:06:49.144" v="4"/>
          <ac:picMkLst>
            <pc:docMk/>
            <pc:sldMk cId="2903701219" sldId="290"/>
            <ac:picMk id="2" creationId="{A2AD304A-D518-4464-A67C-228231D9669A}"/>
          </ac:picMkLst>
        </pc:picChg>
        <pc:picChg chg="del">
          <ac:chgData name="Dominic Anstey" userId="79091e4c0b072036" providerId="Windows Live" clId="Web-{770B76DB-4608-45C7-98DD-DBE2BB048F8F}" dt="2021-10-12T14:06:47.206" v="2"/>
          <ac:picMkLst>
            <pc:docMk/>
            <pc:sldMk cId="2903701219" sldId="290"/>
            <ac:picMk id="3" creationId="{91236EE8-A064-452E-BC94-3256F4404BEA}"/>
          </ac:picMkLst>
        </pc:picChg>
        <pc:picChg chg="mod">
          <ac:chgData name="Dominic Anstey" userId="79091e4c0b072036" providerId="Windows Live" clId="Web-{770B76DB-4608-45C7-98DD-DBE2BB048F8F}" dt="2021-10-12T14:17:32.002" v="124" actId="1076"/>
          <ac:picMkLst>
            <pc:docMk/>
            <pc:sldMk cId="2903701219" sldId="290"/>
            <ac:picMk id="5" creationId="{E75219A7-C021-4170-A6CD-F28867F1C7D6}"/>
          </ac:picMkLst>
        </pc:picChg>
        <pc:picChg chg="del">
          <ac:chgData name="Dominic Anstey" userId="79091e4c0b072036" providerId="Windows Live" clId="Web-{770B76DB-4608-45C7-98DD-DBE2BB048F8F}" dt="2021-10-12T14:06:47.800" v="3"/>
          <ac:picMkLst>
            <pc:docMk/>
            <pc:sldMk cId="2903701219" sldId="290"/>
            <ac:picMk id="7" creationId="{5762CAD5-52ED-4473-AFEF-9718F2CA484E}"/>
          </ac:picMkLst>
        </pc:picChg>
        <pc:picChg chg="add del mod">
          <ac:chgData name="Dominic Anstey" userId="79091e4c0b072036" providerId="Windows Live" clId="Web-{770B76DB-4608-45C7-98DD-DBE2BB048F8F}" dt="2021-10-12T14:08:34.490" v="14"/>
          <ac:picMkLst>
            <pc:docMk/>
            <pc:sldMk cId="2903701219" sldId="290"/>
            <ac:picMk id="9" creationId="{88766D30-60D7-4DE3-9C1B-0EEE5C8B03F9}"/>
          </ac:picMkLst>
        </pc:picChg>
        <pc:picChg chg="add mod">
          <ac:chgData name="Dominic Anstey" userId="79091e4c0b072036" providerId="Windows Live" clId="Web-{770B76DB-4608-45C7-98DD-DBE2BB048F8F}" dt="2021-10-12T14:15:15.577" v="78" actId="1076"/>
          <ac:picMkLst>
            <pc:docMk/>
            <pc:sldMk cId="2903701219" sldId="290"/>
            <ac:picMk id="11" creationId="{36785585-B3D1-40BB-9373-C62282915CB0}"/>
          </ac:picMkLst>
        </pc:picChg>
        <pc:picChg chg="add mod">
          <ac:chgData name="Dominic Anstey" userId="79091e4c0b072036" providerId="Windows Live" clId="Web-{770B76DB-4608-45C7-98DD-DBE2BB048F8F}" dt="2021-10-12T14:15:37.672" v="89" actId="1076"/>
          <ac:picMkLst>
            <pc:docMk/>
            <pc:sldMk cId="2903701219" sldId="290"/>
            <ac:picMk id="12" creationId="{41F0EB70-D9B2-4C35-B8C9-6F5D8A79BE1C}"/>
          </ac:picMkLst>
        </pc:picChg>
        <pc:picChg chg="add mod">
          <ac:chgData name="Dominic Anstey" userId="79091e4c0b072036" providerId="Windows Live" clId="Web-{770B76DB-4608-45C7-98DD-DBE2BB048F8F}" dt="2021-10-12T14:15:38.656" v="90" actId="1076"/>
          <ac:picMkLst>
            <pc:docMk/>
            <pc:sldMk cId="2903701219" sldId="290"/>
            <ac:picMk id="13" creationId="{4A433340-31B3-4FC7-9AF5-ACE409FA5A76}"/>
          </ac:picMkLst>
        </pc:picChg>
        <pc:picChg chg="add mod">
          <ac:chgData name="Dominic Anstey" userId="79091e4c0b072036" providerId="Windows Live" clId="Web-{770B76DB-4608-45C7-98DD-DBE2BB048F8F}" dt="2021-10-12T14:13:27.403" v="54" actId="1076"/>
          <ac:picMkLst>
            <pc:docMk/>
            <pc:sldMk cId="2903701219" sldId="290"/>
            <ac:picMk id="14" creationId="{E3F301F1-1171-4F9C-8C0D-B5F9675B17C7}"/>
          </ac:picMkLst>
        </pc:picChg>
        <pc:picChg chg="add mod">
          <ac:chgData name="Dominic Anstey" userId="79091e4c0b072036" providerId="Windows Live" clId="Web-{770B76DB-4608-45C7-98DD-DBE2BB048F8F}" dt="2021-10-12T14:13:28.872" v="55" actId="1076"/>
          <ac:picMkLst>
            <pc:docMk/>
            <pc:sldMk cId="2903701219" sldId="290"/>
            <ac:picMk id="15" creationId="{B75EDCD5-46A2-40FF-BCAE-CC8FC5E28BAA}"/>
          </ac:picMkLst>
        </pc:picChg>
        <pc:picChg chg="add mod">
          <ac:chgData name="Dominic Anstey" userId="79091e4c0b072036" providerId="Windows Live" clId="Web-{770B76DB-4608-45C7-98DD-DBE2BB048F8F}" dt="2021-10-12T14:14:17.342" v="62" actId="1076"/>
          <ac:picMkLst>
            <pc:docMk/>
            <pc:sldMk cId="2903701219" sldId="290"/>
            <ac:picMk id="16" creationId="{94DB9E66-A120-4A64-9AE9-55FF701B5C3F}"/>
          </ac:picMkLst>
        </pc:picChg>
        <pc:picChg chg="add mod">
          <ac:chgData name="Dominic Anstey" userId="79091e4c0b072036" providerId="Windows Live" clId="Web-{770B76DB-4608-45C7-98DD-DBE2BB048F8F}" dt="2021-10-12T14:13:50.685" v="57" actId="1076"/>
          <ac:picMkLst>
            <pc:docMk/>
            <pc:sldMk cId="2903701219" sldId="290"/>
            <ac:picMk id="17" creationId="{F3EEAC81-B6F3-406F-97AC-36C1F531679F}"/>
          </ac:picMkLst>
        </pc:picChg>
        <pc:picChg chg="add mod">
          <ac:chgData name="Dominic Anstey" userId="79091e4c0b072036" providerId="Windows Live" clId="Web-{770B76DB-4608-45C7-98DD-DBE2BB048F8F}" dt="2021-10-12T14:14:03.560" v="59" actId="1076"/>
          <ac:picMkLst>
            <pc:docMk/>
            <pc:sldMk cId="2903701219" sldId="290"/>
            <ac:picMk id="18" creationId="{5E81BD51-30D2-493F-8B54-6FEC6E8B2466}"/>
          </ac:picMkLst>
        </pc:picChg>
        <pc:picChg chg="add mod">
          <ac:chgData name="Dominic Anstey" userId="79091e4c0b072036" providerId="Windows Live" clId="Web-{770B76DB-4608-45C7-98DD-DBE2BB048F8F}" dt="2021-10-12T14:14:19.545" v="63" actId="1076"/>
          <ac:picMkLst>
            <pc:docMk/>
            <pc:sldMk cId="2903701219" sldId="290"/>
            <ac:picMk id="19" creationId="{4766395F-6DD6-434B-902C-AFCF5910DE85}"/>
          </ac:picMkLst>
        </pc:picChg>
        <pc:cxnChg chg="add mod">
          <ac:chgData name="Dominic Anstey" userId="79091e4c0b072036" providerId="Windows Live" clId="Web-{770B76DB-4608-45C7-98DD-DBE2BB048F8F}" dt="2021-10-12T14:14:57.577" v="71" actId="1076"/>
          <ac:cxnSpMkLst>
            <pc:docMk/>
            <pc:sldMk cId="2903701219" sldId="290"/>
            <ac:cxnSpMk id="20" creationId="{020A2128-7B2F-4987-9996-B62D435A3ED4}"/>
          </ac:cxnSpMkLst>
        </pc:cxnChg>
        <pc:cxnChg chg="add mod">
          <ac:chgData name="Dominic Anstey" userId="79091e4c0b072036" providerId="Windows Live" clId="Web-{770B76DB-4608-45C7-98DD-DBE2BB048F8F}" dt="2021-10-12T14:15:14.734" v="77" actId="14100"/>
          <ac:cxnSpMkLst>
            <pc:docMk/>
            <pc:sldMk cId="2903701219" sldId="290"/>
            <ac:cxnSpMk id="21" creationId="{6189657D-8337-4F50-8883-877890A6CA2D}"/>
          </ac:cxnSpMkLst>
        </pc:cxnChg>
        <pc:cxnChg chg="add mod">
          <ac:chgData name="Dominic Anstey" userId="79091e4c0b072036" providerId="Windows Live" clId="Web-{770B76DB-4608-45C7-98DD-DBE2BB048F8F}" dt="2021-10-12T14:15:31.375" v="87" actId="1076"/>
          <ac:cxnSpMkLst>
            <pc:docMk/>
            <pc:sldMk cId="2903701219" sldId="290"/>
            <ac:cxnSpMk id="22" creationId="{E7D3BCBE-93FD-40F0-990C-D1BCBF4CD17E}"/>
          </ac:cxnSpMkLst>
        </pc:cxnChg>
        <pc:cxnChg chg="add mod">
          <ac:chgData name="Dominic Anstey" userId="79091e4c0b072036" providerId="Windows Live" clId="Web-{770B76DB-4608-45C7-98DD-DBE2BB048F8F}" dt="2021-10-12T14:15:33.468" v="88" actId="1076"/>
          <ac:cxnSpMkLst>
            <pc:docMk/>
            <pc:sldMk cId="2903701219" sldId="290"/>
            <ac:cxnSpMk id="23" creationId="{2210AA69-57E4-4D73-AD41-59C793C72D14}"/>
          </ac:cxnSpMkLst>
        </pc:cxnChg>
        <pc:cxnChg chg="add mod">
          <ac:chgData name="Dominic Anstey" userId="79091e4c0b072036" providerId="Windows Live" clId="Web-{770B76DB-4608-45C7-98DD-DBE2BB048F8F}" dt="2021-10-12T14:16:21.923" v="105" actId="1076"/>
          <ac:cxnSpMkLst>
            <pc:docMk/>
            <pc:sldMk cId="2903701219" sldId="290"/>
            <ac:cxnSpMk id="25" creationId="{E4EB1251-C156-4E8F-B55B-2D468FDECB1F}"/>
          </ac:cxnSpMkLst>
        </pc:cxnChg>
        <pc:cxnChg chg="add mod">
          <ac:chgData name="Dominic Anstey" userId="79091e4c0b072036" providerId="Windows Live" clId="Web-{770B76DB-4608-45C7-98DD-DBE2BB048F8F}" dt="2021-10-12T14:16:19.407" v="104" actId="1076"/>
          <ac:cxnSpMkLst>
            <pc:docMk/>
            <pc:sldMk cId="2903701219" sldId="290"/>
            <ac:cxnSpMk id="26" creationId="{68F40B06-F42B-4877-A829-893A0FE91E3E}"/>
          </ac:cxnSpMkLst>
        </pc:cxnChg>
        <pc:cxnChg chg="add mod">
          <ac:chgData name="Dominic Anstey" userId="79091e4c0b072036" providerId="Windows Live" clId="Web-{770B76DB-4608-45C7-98DD-DBE2BB048F8F}" dt="2021-10-12T14:16:33.095" v="108" actId="14100"/>
          <ac:cxnSpMkLst>
            <pc:docMk/>
            <pc:sldMk cId="2903701219" sldId="290"/>
            <ac:cxnSpMk id="27" creationId="{27FF556C-ED79-471C-B51C-589BF350F558}"/>
          </ac:cxnSpMkLst>
        </pc:cxnChg>
        <pc:cxnChg chg="add mod">
          <ac:chgData name="Dominic Anstey" userId="79091e4c0b072036" providerId="Windows Live" clId="Web-{770B76DB-4608-45C7-98DD-DBE2BB048F8F}" dt="2021-10-12T14:16:40.048" v="111" actId="14100"/>
          <ac:cxnSpMkLst>
            <pc:docMk/>
            <pc:sldMk cId="2903701219" sldId="290"/>
            <ac:cxnSpMk id="28" creationId="{6BB77261-2690-4C2E-8846-728AEF66950B}"/>
          </ac:cxnSpMkLst>
        </pc:cxnChg>
        <pc:cxnChg chg="add mod">
          <ac:chgData name="Dominic Anstey" userId="79091e4c0b072036" providerId="Windows Live" clId="Web-{770B76DB-4608-45C7-98DD-DBE2BB048F8F}" dt="2021-10-12T14:16:53.861" v="114" actId="14100"/>
          <ac:cxnSpMkLst>
            <pc:docMk/>
            <pc:sldMk cId="2903701219" sldId="290"/>
            <ac:cxnSpMk id="29" creationId="{DD0936BC-6E00-4B26-9DF8-C389B29FEADD}"/>
          </ac:cxnSpMkLst>
        </pc:cxnChg>
        <pc:cxnChg chg="add mod">
          <ac:chgData name="Dominic Anstey" userId="79091e4c0b072036" providerId="Windows Live" clId="Web-{770B76DB-4608-45C7-98DD-DBE2BB048F8F}" dt="2021-10-12T14:17:00.127" v="117" actId="14100"/>
          <ac:cxnSpMkLst>
            <pc:docMk/>
            <pc:sldMk cId="2903701219" sldId="290"/>
            <ac:cxnSpMk id="30" creationId="{B0911072-2263-4070-BBF8-39E6E4916E5A}"/>
          </ac:cxnSpMkLst>
        </pc:cxnChg>
        <pc:cxnChg chg="add mod">
          <ac:chgData name="Dominic Anstey" userId="79091e4c0b072036" providerId="Windows Live" clId="Web-{770B76DB-4608-45C7-98DD-DBE2BB048F8F}" dt="2021-10-12T14:17:08.221" v="120" actId="14100"/>
          <ac:cxnSpMkLst>
            <pc:docMk/>
            <pc:sldMk cId="2903701219" sldId="290"/>
            <ac:cxnSpMk id="31" creationId="{8CF56AF8-C74F-4A59-956A-1FB152891C94}"/>
          </ac:cxnSpMkLst>
        </pc:cxnChg>
        <pc:cxnChg chg="add mod">
          <ac:chgData name="Dominic Anstey" userId="79091e4c0b072036" providerId="Windows Live" clId="Web-{770B76DB-4608-45C7-98DD-DBE2BB048F8F}" dt="2021-10-12T14:17:14.111" v="123" actId="14100"/>
          <ac:cxnSpMkLst>
            <pc:docMk/>
            <pc:sldMk cId="2903701219" sldId="290"/>
            <ac:cxnSpMk id="32" creationId="{C6855298-84C2-4901-B117-DCECBDC75363}"/>
          </ac:cxnSpMkLst>
        </pc:cxnChg>
      </pc:sldChg>
      <pc:sldChg chg="addSp delSp modSp add">
        <pc:chgData name="Dominic Anstey" userId="79091e4c0b072036" providerId="Windows Live" clId="Web-{770B76DB-4608-45C7-98DD-DBE2BB048F8F}" dt="2021-10-12T14:55:44.416" v="203" actId="1076"/>
        <pc:sldMkLst>
          <pc:docMk/>
          <pc:sldMk cId="1066497558" sldId="291"/>
        </pc:sldMkLst>
        <pc:spChg chg="del">
          <ac:chgData name="Dominic Anstey" userId="79091e4c0b072036" providerId="Windows Live" clId="Web-{770B76DB-4608-45C7-98DD-DBE2BB048F8F}" dt="2021-10-12T14:52:57.349" v="141"/>
          <ac:spMkLst>
            <pc:docMk/>
            <pc:sldMk cId="1066497558" sldId="291"/>
            <ac:spMk id="4" creationId="{31DE2182-4D4C-4217-A0B5-4FA4EAA9CDA9}"/>
          </ac:spMkLst>
        </pc:spChg>
        <pc:spChg chg="mod">
          <ac:chgData name="Dominic Anstey" userId="79091e4c0b072036" providerId="Windows Live" clId="Web-{770B76DB-4608-45C7-98DD-DBE2BB048F8F}" dt="2021-10-12T14:54:58.071" v="177" actId="1076"/>
          <ac:spMkLst>
            <pc:docMk/>
            <pc:sldMk cId="1066497558" sldId="291"/>
            <ac:spMk id="5" creationId="{65A95B30-87CF-4BCB-B224-E72704335E90}"/>
          </ac:spMkLst>
        </pc:spChg>
        <pc:spChg chg="del mod">
          <ac:chgData name="Dominic Anstey" userId="79091e4c0b072036" providerId="Windows Live" clId="Web-{770B76DB-4608-45C7-98DD-DBE2BB048F8F}" dt="2021-10-12T14:53:24.928" v="153"/>
          <ac:spMkLst>
            <pc:docMk/>
            <pc:sldMk cId="1066497558" sldId="291"/>
            <ac:spMk id="9" creationId="{E371AB6D-44A0-4F1A-AD8C-64604B2BE7C5}"/>
          </ac:spMkLst>
        </pc:spChg>
        <pc:spChg chg="mod">
          <ac:chgData name="Dominic Anstey" userId="79091e4c0b072036" providerId="Windows Live" clId="Web-{770B76DB-4608-45C7-98DD-DBE2BB048F8F}" dt="2021-10-12T14:54:58.087" v="178" actId="1076"/>
          <ac:spMkLst>
            <pc:docMk/>
            <pc:sldMk cId="1066497558" sldId="291"/>
            <ac:spMk id="11" creationId="{405C9C11-CDC3-4DFC-93A4-015EE3763CEB}"/>
          </ac:spMkLst>
        </pc:spChg>
        <pc:spChg chg="del mod">
          <ac:chgData name="Dominic Anstey" userId="79091e4c0b072036" providerId="Windows Live" clId="Web-{770B76DB-4608-45C7-98DD-DBE2BB048F8F}" dt="2021-10-12T14:53:21.288" v="151"/>
          <ac:spMkLst>
            <pc:docMk/>
            <pc:sldMk cId="1066497558" sldId="291"/>
            <ac:spMk id="13" creationId="{2D185630-50CD-4BB3-9B06-14D751D2E95C}"/>
          </ac:spMkLst>
        </pc:spChg>
        <pc:spChg chg="add del mod">
          <ac:chgData name="Dominic Anstey" userId="79091e4c0b072036" providerId="Windows Live" clId="Web-{770B76DB-4608-45C7-98DD-DBE2BB048F8F}" dt="2021-10-12T14:53:03.303" v="144"/>
          <ac:spMkLst>
            <pc:docMk/>
            <pc:sldMk cId="1066497558" sldId="291"/>
            <ac:spMk id="15" creationId="{B3E4ED76-FC01-4171-813A-68363D958105}"/>
          </ac:spMkLst>
        </pc:spChg>
        <pc:spChg chg="add del">
          <ac:chgData name="Dominic Anstey" userId="79091e4c0b072036" providerId="Windows Live" clId="Web-{770B76DB-4608-45C7-98DD-DBE2BB048F8F}" dt="2021-10-12T14:53:00.021" v="143"/>
          <ac:spMkLst>
            <pc:docMk/>
            <pc:sldMk cId="1066497558" sldId="291"/>
            <ac:spMk id="17" creationId="{766DD494-7F85-48E4-8473-C193CAD4301B}"/>
          </ac:spMkLst>
        </pc:spChg>
        <pc:spChg chg="add mod">
          <ac:chgData name="Dominic Anstey" userId="79091e4c0b072036" providerId="Windows Live" clId="Web-{770B76DB-4608-45C7-98DD-DBE2BB048F8F}" dt="2021-10-12T14:53:14.100" v="147"/>
          <ac:spMkLst>
            <pc:docMk/>
            <pc:sldMk cId="1066497558" sldId="291"/>
            <ac:spMk id="19" creationId="{6A0D054D-1476-46F0-8732-3962D0EF8B87}"/>
          </ac:spMkLst>
        </pc:spChg>
        <pc:spChg chg="add del mod">
          <ac:chgData name="Dominic Anstey" userId="79091e4c0b072036" providerId="Windows Live" clId="Web-{770B76DB-4608-45C7-98DD-DBE2BB048F8F}" dt="2021-10-12T14:55:05.181" v="181"/>
          <ac:spMkLst>
            <pc:docMk/>
            <pc:sldMk cId="1066497558" sldId="291"/>
            <ac:spMk id="22" creationId="{18FDBA9A-0D4E-464C-94AC-C2338FF54D66}"/>
          </ac:spMkLst>
        </pc:spChg>
        <pc:spChg chg="add mod">
          <ac:chgData name="Dominic Anstey" userId="79091e4c0b072036" providerId="Windows Live" clId="Web-{770B76DB-4608-45C7-98DD-DBE2BB048F8F}" dt="2021-10-12T14:55:44.416" v="203" actId="1076"/>
          <ac:spMkLst>
            <pc:docMk/>
            <pc:sldMk cId="1066497558" sldId="291"/>
            <ac:spMk id="23" creationId="{867FCA14-E619-4199-B77C-20170AC65B20}"/>
          </ac:spMkLst>
        </pc:spChg>
        <pc:spChg chg="add mod">
          <ac:chgData name="Dominic Anstey" userId="79091e4c0b072036" providerId="Windows Live" clId="Web-{770B76DB-4608-45C7-98DD-DBE2BB048F8F}" dt="2021-10-12T14:55:39.791" v="202" actId="1076"/>
          <ac:spMkLst>
            <pc:docMk/>
            <pc:sldMk cId="1066497558" sldId="291"/>
            <ac:spMk id="24" creationId="{ECC6D63C-1376-416F-AB9F-8A4FE33427D8}"/>
          </ac:spMkLst>
        </pc:spChg>
        <pc:picChg chg="del">
          <ac:chgData name="Dominic Anstey" userId="79091e4c0b072036" providerId="Windows Live" clId="Web-{770B76DB-4608-45C7-98DD-DBE2BB048F8F}" dt="2021-10-12T14:53:17.147" v="148"/>
          <ac:picMkLst>
            <pc:docMk/>
            <pc:sldMk cId="1066497558" sldId="291"/>
            <ac:picMk id="2" creationId="{38E34A3B-C758-41D9-BA0C-9EFF6E5742E2}"/>
          </ac:picMkLst>
        </pc:picChg>
        <pc:picChg chg="mod">
          <ac:chgData name="Dominic Anstey" userId="79091e4c0b072036" providerId="Windows Live" clId="Web-{770B76DB-4608-45C7-98DD-DBE2BB048F8F}" dt="2021-10-12T14:54:07.242" v="169" actId="14100"/>
          <ac:picMkLst>
            <pc:docMk/>
            <pc:sldMk cId="1066497558" sldId="291"/>
            <ac:picMk id="3" creationId="{05D11EC9-57A4-4A7C-B952-709802B9ECBC}"/>
          </ac:picMkLst>
        </pc:picChg>
        <pc:picChg chg="del">
          <ac:chgData name="Dominic Anstey" userId="79091e4c0b072036" providerId="Windows Live" clId="Web-{770B76DB-4608-45C7-98DD-DBE2BB048F8F}" dt="2021-10-12T14:53:25.631" v="154"/>
          <ac:picMkLst>
            <pc:docMk/>
            <pc:sldMk cId="1066497558" sldId="291"/>
            <ac:picMk id="7" creationId="{0CA6698B-01EF-4C98-A452-784072AAFA92}"/>
          </ac:picMkLst>
        </pc:picChg>
        <pc:picChg chg="del">
          <ac:chgData name="Dominic Anstey" userId="79091e4c0b072036" providerId="Windows Live" clId="Web-{770B76DB-4608-45C7-98DD-DBE2BB048F8F}" dt="2021-10-12T14:53:17.506" v="149"/>
          <ac:picMkLst>
            <pc:docMk/>
            <pc:sldMk cId="1066497558" sldId="291"/>
            <ac:picMk id="14" creationId="{7707C970-6950-4827-B137-CFF97B6908A5}"/>
          </ac:picMkLst>
        </pc:picChg>
        <pc:picChg chg="add del mod">
          <ac:chgData name="Dominic Anstey" userId="79091e4c0b072036" providerId="Windows Live" clId="Web-{770B76DB-4608-45C7-98DD-DBE2BB048F8F}" dt="2021-10-12T14:54:40.993" v="171"/>
          <ac:picMkLst>
            <pc:docMk/>
            <pc:sldMk cId="1066497558" sldId="291"/>
            <ac:picMk id="20" creationId="{53EF8278-A8A0-4629-988C-0951A74EFF50}"/>
          </ac:picMkLst>
        </pc:picChg>
        <pc:picChg chg="add mod">
          <ac:chgData name="Dominic Anstey" userId="79091e4c0b072036" providerId="Windows Live" clId="Web-{770B76DB-4608-45C7-98DD-DBE2BB048F8F}" dt="2021-10-12T14:54:50.430" v="176" actId="1076"/>
          <ac:picMkLst>
            <pc:docMk/>
            <pc:sldMk cId="1066497558" sldId="291"/>
            <ac:picMk id="21" creationId="{C8483D74-10E1-4EF1-B5B4-EBC246AA4170}"/>
          </ac:picMkLst>
        </pc:picChg>
      </pc:sldChg>
      <pc:sldChg chg="add del replId">
        <pc:chgData name="Dominic Anstey" userId="79091e4c0b072036" providerId="Windows Live" clId="Web-{770B76DB-4608-45C7-98DD-DBE2BB048F8F}" dt="2021-10-12T14:53:09.147" v="146"/>
        <pc:sldMkLst>
          <pc:docMk/>
          <pc:sldMk cId="3183017740" sldId="292"/>
        </pc:sldMkLst>
      </pc:sldChg>
    </pc:docChg>
  </pc:docChgLst>
  <pc:docChgLst>
    <pc:chgData name="Dominic Anstey" userId="79091e4c0b072036" providerId="Windows Live" clId="Web-{8A826F60-E440-40B3-9219-0D4E23EBD3A6}"/>
    <pc:docChg chg="addSld delSld modSld sldOrd">
      <pc:chgData name="Dominic Anstey" userId="79091e4c0b072036" providerId="Windows Live" clId="Web-{8A826F60-E440-40B3-9219-0D4E23EBD3A6}" dt="2022-01-13T17:58:04.633" v="962" actId="20577"/>
      <pc:docMkLst>
        <pc:docMk/>
      </pc:docMkLst>
      <pc:sldChg chg="addSp modSp">
        <pc:chgData name="Dominic Anstey" userId="79091e4c0b072036" providerId="Windows Live" clId="Web-{8A826F60-E440-40B3-9219-0D4E23EBD3A6}" dt="2022-01-13T17:13:31.669" v="166" actId="1076"/>
        <pc:sldMkLst>
          <pc:docMk/>
          <pc:sldMk cId="1081870795" sldId="258"/>
        </pc:sldMkLst>
        <pc:spChg chg="add mod">
          <ac:chgData name="Dominic Anstey" userId="79091e4c0b072036" providerId="Windows Live" clId="Web-{8A826F60-E440-40B3-9219-0D4E23EBD3A6}" dt="2022-01-13T17:13:31.669" v="166" actId="1076"/>
          <ac:spMkLst>
            <pc:docMk/>
            <pc:sldMk cId="1081870795" sldId="258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11:55.730" v="77" actId="20577"/>
          <ac:spMkLst>
            <pc:docMk/>
            <pc:sldMk cId="1081870795" sldId="258"/>
            <ac:spMk id="12" creationId="{8603260B-0747-4FEE-9194-CC809132E024}"/>
          </ac:spMkLst>
        </pc:spChg>
      </pc:sldChg>
      <pc:sldChg chg="modSp">
        <pc:chgData name="Dominic Anstey" userId="79091e4c0b072036" providerId="Windows Live" clId="Web-{8A826F60-E440-40B3-9219-0D4E23EBD3A6}" dt="2022-01-13T17:06:53.895" v="49" actId="20577"/>
        <pc:sldMkLst>
          <pc:docMk/>
          <pc:sldMk cId="3152902104" sldId="260"/>
        </pc:sldMkLst>
        <pc:spChg chg="mod">
          <ac:chgData name="Dominic Anstey" userId="79091e4c0b072036" providerId="Windows Live" clId="Web-{8A826F60-E440-40B3-9219-0D4E23EBD3A6}" dt="2022-01-13T17:06:53.895" v="49" actId="20577"/>
          <ac:spMkLst>
            <pc:docMk/>
            <pc:sldMk cId="3152902104" sldId="260"/>
            <ac:spMk id="2" creationId="{6C2A279F-8351-4300-83F3-E57E6B64E797}"/>
          </ac:spMkLst>
        </pc:spChg>
        <pc:spChg chg="mod">
          <ac:chgData name="Dominic Anstey" userId="79091e4c0b072036" providerId="Windows Live" clId="Web-{8A826F60-E440-40B3-9219-0D4E23EBD3A6}" dt="2022-01-13T17:06:28.801" v="22" actId="20577"/>
          <ac:spMkLst>
            <pc:docMk/>
            <pc:sldMk cId="3152902104" sldId="260"/>
            <ac:spMk id="9" creationId="{4508B129-7630-4775-A370-49013FDF1647}"/>
          </ac:spMkLst>
        </pc:spChg>
      </pc:sldChg>
      <pc:sldChg chg="modSp add replId">
        <pc:chgData name="Dominic Anstey" userId="79091e4c0b072036" providerId="Windows Live" clId="Web-{8A826F60-E440-40B3-9219-0D4E23EBD3A6}" dt="2022-01-13T17:14:39.092" v="254" actId="20577"/>
        <pc:sldMkLst>
          <pc:docMk/>
          <pc:sldMk cId="1447435518" sldId="261"/>
        </pc:sldMkLst>
        <pc:spChg chg="mod">
          <ac:chgData name="Dominic Anstey" userId="79091e4c0b072036" providerId="Windows Live" clId="Web-{8A826F60-E440-40B3-9219-0D4E23EBD3A6}" dt="2022-01-13T17:14:32.561" v="252" actId="20577"/>
          <ac:spMkLst>
            <pc:docMk/>
            <pc:sldMk cId="1447435518" sldId="261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14:39.092" v="254" actId="20577"/>
          <ac:spMkLst>
            <pc:docMk/>
            <pc:sldMk cId="1447435518" sldId="261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2:11.464" v="98"/>
        <pc:sldMkLst>
          <pc:docMk/>
          <pc:sldMk cId="4121366590" sldId="261"/>
        </pc:sldMkLst>
      </pc:sldChg>
      <pc:sldChg chg="add del replId">
        <pc:chgData name="Dominic Anstey" userId="79091e4c0b072036" providerId="Windows Live" clId="Web-{8A826F60-E440-40B3-9219-0D4E23EBD3A6}" dt="2022-01-13T17:14:15.186" v="226"/>
        <pc:sldMkLst>
          <pc:docMk/>
          <pc:sldMk cId="993582" sldId="262"/>
        </pc:sldMkLst>
      </pc:sldChg>
      <pc:sldChg chg="add del replId">
        <pc:chgData name="Dominic Anstey" userId="79091e4c0b072036" providerId="Windows Live" clId="Web-{8A826F60-E440-40B3-9219-0D4E23EBD3A6}" dt="2022-01-13T17:12:11.464" v="97"/>
        <pc:sldMkLst>
          <pc:docMk/>
          <pc:sldMk cId="89280685" sldId="262"/>
        </pc:sldMkLst>
      </pc:sldChg>
      <pc:sldChg chg="modSp add replId">
        <pc:chgData name="Dominic Anstey" userId="79091e4c0b072036" providerId="Windows Live" clId="Web-{8A826F60-E440-40B3-9219-0D4E23EBD3A6}" dt="2022-01-13T17:16:25.282" v="294" actId="20577"/>
        <pc:sldMkLst>
          <pc:docMk/>
          <pc:sldMk cId="2755584908" sldId="262"/>
        </pc:sldMkLst>
        <pc:spChg chg="mod">
          <ac:chgData name="Dominic Anstey" userId="79091e4c0b072036" providerId="Windows Live" clId="Web-{8A826F60-E440-40B3-9219-0D4E23EBD3A6}" dt="2022-01-13T17:16:25.282" v="294" actId="20577"/>
          <ac:spMkLst>
            <pc:docMk/>
            <pc:sldMk cId="2755584908" sldId="262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14:50.655" v="267" actId="20577"/>
          <ac:spMkLst>
            <pc:docMk/>
            <pc:sldMk cId="2755584908" sldId="262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2:11.464" v="96"/>
        <pc:sldMkLst>
          <pc:docMk/>
          <pc:sldMk cId="1492043116" sldId="263"/>
        </pc:sldMkLst>
      </pc:sldChg>
      <pc:sldChg chg="modSp add replId">
        <pc:chgData name="Dominic Anstey" userId="79091e4c0b072036" providerId="Windows Live" clId="Web-{8A826F60-E440-40B3-9219-0D4E23EBD3A6}" dt="2022-01-13T17:20:47.507" v="318" actId="20577"/>
        <pc:sldMkLst>
          <pc:docMk/>
          <pc:sldMk cId="3324623892" sldId="263"/>
        </pc:sldMkLst>
        <pc:spChg chg="mod">
          <ac:chgData name="Dominic Anstey" userId="79091e4c0b072036" providerId="Windows Live" clId="Web-{8A826F60-E440-40B3-9219-0D4E23EBD3A6}" dt="2022-01-13T17:17:41.003" v="314" actId="20577"/>
          <ac:spMkLst>
            <pc:docMk/>
            <pc:sldMk cId="3324623892" sldId="263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0:47.507" v="318" actId="20577"/>
          <ac:spMkLst>
            <pc:docMk/>
            <pc:sldMk cId="3324623892" sldId="263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25"/>
        <pc:sldMkLst>
          <pc:docMk/>
          <pc:sldMk cId="3848047110" sldId="263"/>
        </pc:sldMkLst>
      </pc:sldChg>
      <pc:sldChg chg="add del replId">
        <pc:chgData name="Dominic Anstey" userId="79091e4c0b072036" providerId="Windows Live" clId="Web-{8A826F60-E440-40B3-9219-0D4E23EBD3A6}" dt="2022-01-13T17:14:15.186" v="224"/>
        <pc:sldMkLst>
          <pc:docMk/>
          <pc:sldMk cId="1310164626" sldId="264"/>
        </pc:sldMkLst>
      </pc:sldChg>
      <pc:sldChg chg="modSp add replId">
        <pc:chgData name="Dominic Anstey" userId="79091e4c0b072036" providerId="Windows Live" clId="Web-{8A826F60-E440-40B3-9219-0D4E23EBD3A6}" dt="2022-01-13T17:21:16.085" v="344" actId="20577"/>
        <pc:sldMkLst>
          <pc:docMk/>
          <pc:sldMk cId="1821160009" sldId="264"/>
        </pc:sldMkLst>
        <pc:spChg chg="mod">
          <ac:chgData name="Dominic Anstey" userId="79091e4c0b072036" providerId="Windows Live" clId="Web-{8A826F60-E440-40B3-9219-0D4E23EBD3A6}" dt="2022-01-13T17:21:16.085" v="344" actId="20577"/>
          <ac:spMkLst>
            <pc:docMk/>
            <pc:sldMk cId="1821160009" sldId="264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0:54.897" v="325" actId="20577"/>
          <ac:spMkLst>
            <pc:docMk/>
            <pc:sldMk cId="1821160009" sldId="264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2:11.464" v="95"/>
        <pc:sldMkLst>
          <pc:docMk/>
          <pc:sldMk cId="3989439644" sldId="264"/>
        </pc:sldMkLst>
      </pc:sldChg>
      <pc:sldChg chg="modSp add replId">
        <pc:chgData name="Dominic Anstey" userId="79091e4c0b072036" providerId="Windows Live" clId="Web-{8A826F60-E440-40B3-9219-0D4E23EBD3A6}" dt="2022-01-13T17:21:57.836" v="389" actId="20577"/>
        <pc:sldMkLst>
          <pc:docMk/>
          <pc:sldMk cId="837668782" sldId="265"/>
        </pc:sldMkLst>
        <pc:spChg chg="mod">
          <ac:chgData name="Dominic Anstey" userId="79091e4c0b072036" providerId="Windows Live" clId="Web-{8A826F60-E440-40B3-9219-0D4E23EBD3A6}" dt="2022-01-13T17:21:57.836" v="389" actId="20577"/>
          <ac:spMkLst>
            <pc:docMk/>
            <pc:sldMk cId="837668782" sldId="265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1:42.070" v="374" actId="20577"/>
          <ac:spMkLst>
            <pc:docMk/>
            <pc:sldMk cId="837668782" sldId="265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23"/>
        <pc:sldMkLst>
          <pc:docMk/>
          <pc:sldMk cId="996634079" sldId="265"/>
        </pc:sldMkLst>
      </pc:sldChg>
      <pc:sldChg chg="add del replId">
        <pc:chgData name="Dominic Anstey" userId="79091e4c0b072036" providerId="Windows Live" clId="Web-{8A826F60-E440-40B3-9219-0D4E23EBD3A6}" dt="2022-01-13T17:12:11.464" v="94"/>
        <pc:sldMkLst>
          <pc:docMk/>
          <pc:sldMk cId="1242215033" sldId="265"/>
        </pc:sldMkLst>
      </pc:sldChg>
      <pc:sldChg chg="modSp add replId">
        <pc:chgData name="Dominic Anstey" userId="79091e4c0b072036" providerId="Windows Live" clId="Web-{8A826F60-E440-40B3-9219-0D4E23EBD3A6}" dt="2022-01-13T17:22:16.196" v="403" actId="20577"/>
        <pc:sldMkLst>
          <pc:docMk/>
          <pc:sldMk cId="685610200" sldId="266"/>
        </pc:sldMkLst>
        <pc:spChg chg="mod">
          <ac:chgData name="Dominic Anstey" userId="79091e4c0b072036" providerId="Windows Live" clId="Web-{8A826F60-E440-40B3-9219-0D4E23EBD3A6}" dt="2022-01-13T17:22:16.196" v="403" actId="20577"/>
          <ac:spMkLst>
            <pc:docMk/>
            <pc:sldMk cId="685610200" sldId="266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2:05.118" v="397" actId="20577"/>
          <ac:spMkLst>
            <pc:docMk/>
            <pc:sldMk cId="685610200" sldId="266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22"/>
        <pc:sldMkLst>
          <pc:docMk/>
          <pc:sldMk cId="1560601813" sldId="266"/>
        </pc:sldMkLst>
      </pc:sldChg>
      <pc:sldChg chg="add del replId">
        <pc:chgData name="Dominic Anstey" userId="79091e4c0b072036" providerId="Windows Live" clId="Web-{8A826F60-E440-40B3-9219-0D4E23EBD3A6}" dt="2022-01-13T17:12:11.464" v="93"/>
        <pc:sldMkLst>
          <pc:docMk/>
          <pc:sldMk cId="3235794644" sldId="266"/>
        </pc:sldMkLst>
      </pc:sldChg>
      <pc:sldChg chg="modSp add replId">
        <pc:chgData name="Dominic Anstey" userId="79091e4c0b072036" providerId="Windows Live" clId="Web-{8A826F60-E440-40B3-9219-0D4E23EBD3A6}" dt="2022-01-13T17:24:12.652" v="414" actId="20577"/>
        <pc:sldMkLst>
          <pc:docMk/>
          <pc:sldMk cId="630062388" sldId="267"/>
        </pc:sldMkLst>
        <pc:spChg chg="mod">
          <ac:chgData name="Dominic Anstey" userId="79091e4c0b072036" providerId="Windows Live" clId="Web-{8A826F60-E440-40B3-9219-0D4E23EBD3A6}" dt="2022-01-13T17:24:12.652" v="414" actId="20577"/>
          <ac:spMkLst>
            <pc:docMk/>
            <pc:sldMk cId="630062388" sldId="267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2:23.384" v="407" actId="20577"/>
          <ac:spMkLst>
            <pc:docMk/>
            <pc:sldMk cId="630062388" sldId="267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21"/>
        <pc:sldMkLst>
          <pc:docMk/>
          <pc:sldMk cId="947530248" sldId="267"/>
        </pc:sldMkLst>
      </pc:sldChg>
      <pc:sldChg chg="add del replId">
        <pc:chgData name="Dominic Anstey" userId="79091e4c0b072036" providerId="Windows Live" clId="Web-{8A826F60-E440-40B3-9219-0D4E23EBD3A6}" dt="2022-01-13T17:12:11.464" v="92"/>
        <pc:sldMkLst>
          <pc:docMk/>
          <pc:sldMk cId="2387471609" sldId="267"/>
        </pc:sldMkLst>
      </pc:sldChg>
      <pc:sldChg chg="modSp add replId">
        <pc:chgData name="Dominic Anstey" userId="79091e4c0b072036" providerId="Windows Live" clId="Web-{8A826F60-E440-40B3-9219-0D4E23EBD3A6}" dt="2022-01-13T17:32:04.974" v="425" actId="20577"/>
        <pc:sldMkLst>
          <pc:docMk/>
          <pc:sldMk cId="2727070792" sldId="268"/>
        </pc:sldMkLst>
        <pc:spChg chg="mod">
          <ac:chgData name="Dominic Anstey" userId="79091e4c0b072036" providerId="Windows Live" clId="Web-{8A826F60-E440-40B3-9219-0D4E23EBD3A6}" dt="2022-01-13T17:32:04.974" v="425" actId="20577"/>
          <ac:spMkLst>
            <pc:docMk/>
            <pc:sldMk cId="2727070792" sldId="268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24:20.214" v="417" actId="20577"/>
          <ac:spMkLst>
            <pc:docMk/>
            <pc:sldMk cId="2727070792" sldId="268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20"/>
        <pc:sldMkLst>
          <pc:docMk/>
          <pc:sldMk cId="3427510666" sldId="268"/>
        </pc:sldMkLst>
      </pc:sldChg>
      <pc:sldChg chg="add del replId">
        <pc:chgData name="Dominic Anstey" userId="79091e4c0b072036" providerId="Windows Live" clId="Web-{8A826F60-E440-40B3-9219-0D4E23EBD3A6}" dt="2022-01-13T17:12:11.464" v="91"/>
        <pc:sldMkLst>
          <pc:docMk/>
          <pc:sldMk cId="3814673531" sldId="268"/>
        </pc:sldMkLst>
      </pc:sldChg>
      <pc:sldChg chg="add del replId">
        <pc:chgData name="Dominic Anstey" userId="79091e4c0b072036" providerId="Windows Live" clId="Web-{8A826F60-E440-40B3-9219-0D4E23EBD3A6}" dt="2022-01-13T17:12:11.449" v="90"/>
        <pc:sldMkLst>
          <pc:docMk/>
          <pc:sldMk cId="330653214" sldId="269"/>
        </pc:sldMkLst>
      </pc:sldChg>
      <pc:sldChg chg="new del">
        <pc:chgData name="Dominic Anstey" userId="79091e4c0b072036" providerId="Windows Live" clId="Web-{8A826F60-E440-40B3-9219-0D4E23EBD3A6}" dt="2022-01-13T17:32:09.177" v="427"/>
        <pc:sldMkLst>
          <pc:docMk/>
          <pc:sldMk cId="376524241" sldId="269"/>
        </pc:sldMkLst>
      </pc:sldChg>
      <pc:sldChg chg="add del replId">
        <pc:chgData name="Dominic Anstey" userId="79091e4c0b072036" providerId="Windows Live" clId="Web-{8A826F60-E440-40B3-9219-0D4E23EBD3A6}" dt="2022-01-13T17:14:15.186" v="219"/>
        <pc:sldMkLst>
          <pc:docMk/>
          <pc:sldMk cId="1050911857" sldId="269"/>
        </pc:sldMkLst>
      </pc:sldChg>
      <pc:sldChg chg="modSp add replId">
        <pc:chgData name="Dominic Anstey" userId="79091e4c0b072036" providerId="Windows Live" clId="Web-{8A826F60-E440-40B3-9219-0D4E23EBD3A6}" dt="2022-01-13T17:32:30.194" v="431" actId="20577"/>
        <pc:sldMkLst>
          <pc:docMk/>
          <pc:sldMk cId="3794561670" sldId="269"/>
        </pc:sldMkLst>
        <pc:spChg chg="mod">
          <ac:chgData name="Dominic Anstey" userId="79091e4c0b072036" providerId="Windows Live" clId="Web-{8A826F60-E440-40B3-9219-0D4E23EBD3A6}" dt="2022-01-13T17:32:30.194" v="431" actId="20577"/>
          <ac:spMkLst>
            <pc:docMk/>
            <pc:sldMk cId="3794561670" sldId="269"/>
            <ac:spMk id="2" creationId="{ECE73EA2-3F95-4D42-84E0-A5E20645D3E5}"/>
          </ac:spMkLst>
        </pc:spChg>
      </pc:sldChg>
      <pc:sldChg chg="add del replId">
        <pc:chgData name="Dominic Anstey" userId="79091e4c0b072036" providerId="Windows Live" clId="Web-{8A826F60-E440-40B3-9219-0D4E23EBD3A6}" dt="2022-01-13T17:12:11.449" v="89"/>
        <pc:sldMkLst>
          <pc:docMk/>
          <pc:sldMk cId="237420299" sldId="270"/>
        </pc:sldMkLst>
      </pc:sldChg>
      <pc:sldChg chg="modSp add replId">
        <pc:chgData name="Dominic Anstey" userId="79091e4c0b072036" providerId="Windows Live" clId="Web-{8A826F60-E440-40B3-9219-0D4E23EBD3A6}" dt="2022-01-13T17:33:17.679" v="473" actId="20577"/>
        <pc:sldMkLst>
          <pc:docMk/>
          <pc:sldMk cId="1578594160" sldId="270"/>
        </pc:sldMkLst>
        <pc:spChg chg="mod">
          <ac:chgData name="Dominic Anstey" userId="79091e4c0b072036" providerId="Windows Live" clId="Web-{8A826F60-E440-40B3-9219-0D4E23EBD3A6}" dt="2022-01-13T17:33:17.679" v="473" actId="20577"/>
          <ac:spMkLst>
            <pc:docMk/>
            <pc:sldMk cId="1578594160" sldId="270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2:53.538" v="445" actId="20577"/>
          <ac:spMkLst>
            <pc:docMk/>
            <pc:sldMk cId="1578594160" sldId="270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86" v="218"/>
        <pc:sldMkLst>
          <pc:docMk/>
          <pc:sldMk cId="4016492851" sldId="270"/>
        </pc:sldMkLst>
      </pc:sldChg>
      <pc:sldChg chg="add del replId">
        <pc:chgData name="Dominic Anstey" userId="79091e4c0b072036" providerId="Windows Live" clId="Web-{8A826F60-E440-40B3-9219-0D4E23EBD3A6}" dt="2022-01-13T17:12:11.449" v="88"/>
        <pc:sldMkLst>
          <pc:docMk/>
          <pc:sldMk cId="1063817279" sldId="271"/>
        </pc:sldMkLst>
      </pc:sldChg>
      <pc:sldChg chg="add del replId">
        <pc:chgData name="Dominic Anstey" userId="79091e4c0b072036" providerId="Windows Live" clId="Web-{8A826F60-E440-40B3-9219-0D4E23EBD3A6}" dt="2022-01-13T17:14:15.170" v="217"/>
        <pc:sldMkLst>
          <pc:docMk/>
          <pc:sldMk cId="1329345601" sldId="271"/>
        </pc:sldMkLst>
      </pc:sldChg>
      <pc:sldChg chg="modSp add replId">
        <pc:chgData name="Dominic Anstey" userId="79091e4c0b072036" providerId="Windows Live" clId="Web-{8A826F60-E440-40B3-9219-0D4E23EBD3A6}" dt="2022-01-13T17:34:30.790" v="542" actId="20577"/>
        <pc:sldMkLst>
          <pc:docMk/>
          <pc:sldMk cId="3028456862" sldId="271"/>
        </pc:sldMkLst>
        <pc:spChg chg="mod">
          <ac:chgData name="Dominic Anstey" userId="79091e4c0b072036" providerId="Windows Live" clId="Web-{8A826F60-E440-40B3-9219-0D4E23EBD3A6}" dt="2022-01-13T17:34:30.790" v="542" actId="20577"/>
          <ac:spMkLst>
            <pc:docMk/>
            <pc:sldMk cId="3028456862" sldId="271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3:35.992" v="486" actId="20577"/>
          <ac:spMkLst>
            <pc:docMk/>
            <pc:sldMk cId="3028456862" sldId="271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2:11.449" v="87"/>
        <pc:sldMkLst>
          <pc:docMk/>
          <pc:sldMk cId="2585596256" sldId="272"/>
        </pc:sldMkLst>
      </pc:sldChg>
      <pc:sldChg chg="modSp add replId">
        <pc:chgData name="Dominic Anstey" userId="79091e4c0b072036" providerId="Windows Live" clId="Web-{8A826F60-E440-40B3-9219-0D4E23EBD3A6}" dt="2022-01-13T17:35:19.025" v="562" actId="20577"/>
        <pc:sldMkLst>
          <pc:docMk/>
          <pc:sldMk cId="2746840031" sldId="272"/>
        </pc:sldMkLst>
        <pc:spChg chg="mod">
          <ac:chgData name="Dominic Anstey" userId="79091e4c0b072036" providerId="Windows Live" clId="Web-{8A826F60-E440-40B3-9219-0D4E23EBD3A6}" dt="2022-01-13T17:35:19.025" v="562" actId="20577"/>
          <ac:spMkLst>
            <pc:docMk/>
            <pc:sldMk cId="2746840031" sldId="272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4:39.524" v="549" actId="20577"/>
          <ac:spMkLst>
            <pc:docMk/>
            <pc:sldMk cId="2746840031" sldId="272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16"/>
        <pc:sldMkLst>
          <pc:docMk/>
          <pc:sldMk cId="2928363241" sldId="272"/>
        </pc:sldMkLst>
      </pc:sldChg>
      <pc:sldChg chg="add del replId">
        <pc:chgData name="Dominic Anstey" userId="79091e4c0b072036" providerId="Windows Live" clId="Web-{8A826F60-E440-40B3-9219-0D4E23EBD3A6}" dt="2022-01-13T17:12:11.449" v="86"/>
        <pc:sldMkLst>
          <pc:docMk/>
          <pc:sldMk cId="931448838" sldId="273"/>
        </pc:sldMkLst>
      </pc:sldChg>
      <pc:sldChg chg="modSp add replId">
        <pc:chgData name="Dominic Anstey" userId="79091e4c0b072036" providerId="Windows Live" clId="Web-{8A826F60-E440-40B3-9219-0D4E23EBD3A6}" dt="2022-01-13T17:36:11.870" v="578" actId="20577"/>
        <pc:sldMkLst>
          <pc:docMk/>
          <pc:sldMk cId="3467875918" sldId="273"/>
        </pc:sldMkLst>
        <pc:spChg chg="mod">
          <ac:chgData name="Dominic Anstey" userId="79091e4c0b072036" providerId="Windows Live" clId="Web-{8A826F60-E440-40B3-9219-0D4E23EBD3A6}" dt="2022-01-13T17:36:11.870" v="578" actId="20577"/>
          <ac:spMkLst>
            <pc:docMk/>
            <pc:sldMk cId="3467875918" sldId="273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5:24.588" v="565" actId="20577"/>
          <ac:spMkLst>
            <pc:docMk/>
            <pc:sldMk cId="3467875918" sldId="273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15"/>
        <pc:sldMkLst>
          <pc:docMk/>
          <pc:sldMk cId="4182645193" sldId="273"/>
        </pc:sldMkLst>
      </pc:sldChg>
      <pc:sldChg chg="add del replId">
        <pc:chgData name="Dominic Anstey" userId="79091e4c0b072036" providerId="Windows Live" clId="Web-{8A826F60-E440-40B3-9219-0D4E23EBD3A6}" dt="2022-01-13T17:12:11.449" v="85"/>
        <pc:sldMkLst>
          <pc:docMk/>
          <pc:sldMk cId="1978778009" sldId="274"/>
        </pc:sldMkLst>
      </pc:sldChg>
      <pc:sldChg chg="add del replId">
        <pc:chgData name="Dominic Anstey" userId="79091e4c0b072036" providerId="Windows Live" clId="Web-{8A826F60-E440-40B3-9219-0D4E23EBD3A6}" dt="2022-01-13T17:14:15.170" v="214"/>
        <pc:sldMkLst>
          <pc:docMk/>
          <pc:sldMk cId="2807320285" sldId="274"/>
        </pc:sldMkLst>
      </pc:sldChg>
      <pc:sldChg chg="modSp add replId">
        <pc:chgData name="Dominic Anstey" userId="79091e4c0b072036" providerId="Windows Live" clId="Web-{8A826F60-E440-40B3-9219-0D4E23EBD3A6}" dt="2022-01-13T17:37:00.277" v="615" actId="20577"/>
        <pc:sldMkLst>
          <pc:docMk/>
          <pc:sldMk cId="3585297109" sldId="274"/>
        </pc:sldMkLst>
        <pc:spChg chg="mod">
          <ac:chgData name="Dominic Anstey" userId="79091e4c0b072036" providerId="Windows Live" clId="Web-{8A826F60-E440-40B3-9219-0D4E23EBD3A6}" dt="2022-01-13T17:37:00.277" v="615" actId="20577"/>
          <ac:spMkLst>
            <pc:docMk/>
            <pc:sldMk cId="3585297109" sldId="274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6:28.574" v="594" actId="20577"/>
          <ac:spMkLst>
            <pc:docMk/>
            <pc:sldMk cId="3585297109" sldId="274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13"/>
        <pc:sldMkLst>
          <pc:docMk/>
          <pc:sldMk cId="570007830" sldId="275"/>
        </pc:sldMkLst>
      </pc:sldChg>
      <pc:sldChg chg="add del replId">
        <pc:chgData name="Dominic Anstey" userId="79091e4c0b072036" providerId="Windows Live" clId="Web-{8A826F60-E440-40B3-9219-0D4E23EBD3A6}" dt="2022-01-13T17:12:11.449" v="84"/>
        <pc:sldMkLst>
          <pc:docMk/>
          <pc:sldMk cId="1136959960" sldId="275"/>
        </pc:sldMkLst>
      </pc:sldChg>
      <pc:sldChg chg="modSp add replId">
        <pc:chgData name="Dominic Anstey" userId="79091e4c0b072036" providerId="Windows Live" clId="Web-{8A826F60-E440-40B3-9219-0D4E23EBD3A6}" dt="2022-01-13T17:37:56.888" v="639" actId="20577"/>
        <pc:sldMkLst>
          <pc:docMk/>
          <pc:sldMk cId="3800601296" sldId="275"/>
        </pc:sldMkLst>
        <pc:spChg chg="mod">
          <ac:chgData name="Dominic Anstey" userId="79091e4c0b072036" providerId="Windows Live" clId="Web-{8A826F60-E440-40B3-9219-0D4E23EBD3A6}" dt="2022-01-13T17:37:56.888" v="639" actId="20577"/>
          <ac:spMkLst>
            <pc:docMk/>
            <pc:sldMk cId="3800601296" sldId="275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7:08.528" v="625" actId="20577"/>
          <ac:spMkLst>
            <pc:docMk/>
            <pc:sldMk cId="3800601296" sldId="275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12"/>
        <pc:sldMkLst>
          <pc:docMk/>
          <pc:sldMk cId="372335706" sldId="276"/>
        </pc:sldMkLst>
      </pc:sldChg>
      <pc:sldChg chg="add del replId">
        <pc:chgData name="Dominic Anstey" userId="79091e4c0b072036" providerId="Windows Live" clId="Web-{8A826F60-E440-40B3-9219-0D4E23EBD3A6}" dt="2022-01-13T17:12:11.449" v="83"/>
        <pc:sldMkLst>
          <pc:docMk/>
          <pc:sldMk cId="788863352" sldId="276"/>
        </pc:sldMkLst>
      </pc:sldChg>
      <pc:sldChg chg="modSp add ord replId">
        <pc:chgData name="Dominic Anstey" userId="79091e4c0b072036" providerId="Windows Live" clId="Web-{8A826F60-E440-40B3-9219-0D4E23EBD3A6}" dt="2022-01-13T17:44:28.865" v="766"/>
        <pc:sldMkLst>
          <pc:docMk/>
          <pc:sldMk cId="3158890212" sldId="276"/>
        </pc:sldMkLst>
        <pc:spChg chg="mod">
          <ac:chgData name="Dominic Anstey" userId="79091e4c0b072036" providerId="Windows Live" clId="Web-{8A826F60-E440-40B3-9219-0D4E23EBD3A6}" dt="2022-01-13T17:38:31.686" v="658" actId="20577"/>
          <ac:spMkLst>
            <pc:docMk/>
            <pc:sldMk cId="3158890212" sldId="276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8:04.404" v="641" actId="20577"/>
          <ac:spMkLst>
            <pc:docMk/>
            <pc:sldMk cId="3158890212" sldId="276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2:11.449" v="82"/>
        <pc:sldMkLst>
          <pc:docMk/>
          <pc:sldMk cId="60058435" sldId="277"/>
        </pc:sldMkLst>
      </pc:sldChg>
      <pc:sldChg chg="add replId">
        <pc:chgData name="Dominic Anstey" userId="79091e4c0b072036" providerId="Windows Live" clId="Web-{8A826F60-E440-40B3-9219-0D4E23EBD3A6}" dt="2022-01-13T17:38:45.436" v="659"/>
        <pc:sldMkLst>
          <pc:docMk/>
          <pc:sldMk cId="1723153999" sldId="277"/>
        </pc:sldMkLst>
      </pc:sldChg>
      <pc:sldChg chg="add del replId">
        <pc:chgData name="Dominic Anstey" userId="79091e4c0b072036" providerId="Windows Live" clId="Web-{8A826F60-E440-40B3-9219-0D4E23EBD3A6}" dt="2022-01-13T17:14:15.170" v="211"/>
        <pc:sldMkLst>
          <pc:docMk/>
          <pc:sldMk cId="3879438855" sldId="277"/>
        </pc:sldMkLst>
      </pc:sldChg>
      <pc:sldChg chg="add del replId">
        <pc:chgData name="Dominic Anstey" userId="79091e4c0b072036" providerId="Windows Live" clId="Web-{8A826F60-E440-40B3-9219-0D4E23EBD3A6}" dt="2022-01-13T17:12:11.449" v="81"/>
        <pc:sldMkLst>
          <pc:docMk/>
          <pc:sldMk cId="263011846" sldId="278"/>
        </pc:sldMkLst>
      </pc:sldChg>
      <pc:sldChg chg="add del replId">
        <pc:chgData name="Dominic Anstey" userId="79091e4c0b072036" providerId="Windows Live" clId="Web-{8A826F60-E440-40B3-9219-0D4E23EBD3A6}" dt="2022-01-13T17:14:15.170" v="210"/>
        <pc:sldMkLst>
          <pc:docMk/>
          <pc:sldMk cId="1112282019" sldId="278"/>
        </pc:sldMkLst>
      </pc:sldChg>
      <pc:sldChg chg="modSp add replId">
        <pc:chgData name="Dominic Anstey" userId="79091e4c0b072036" providerId="Windows Live" clId="Web-{8A826F60-E440-40B3-9219-0D4E23EBD3A6}" dt="2022-01-13T17:39:59.953" v="695" actId="20577"/>
        <pc:sldMkLst>
          <pc:docMk/>
          <pc:sldMk cId="3938253970" sldId="278"/>
        </pc:sldMkLst>
        <pc:spChg chg="mod">
          <ac:chgData name="Dominic Anstey" userId="79091e4c0b072036" providerId="Windows Live" clId="Web-{8A826F60-E440-40B3-9219-0D4E23EBD3A6}" dt="2022-01-13T17:39:59.953" v="695" actId="20577"/>
          <ac:spMkLst>
            <pc:docMk/>
            <pc:sldMk cId="3938253970" sldId="278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39:41.328" v="661" actId="20577"/>
          <ac:spMkLst>
            <pc:docMk/>
            <pc:sldMk cId="3938253970" sldId="278"/>
            <ac:spMk id="12" creationId="{8603260B-0747-4FEE-9194-CC809132E024}"/>
          </ac:spMkLst>
        </pc:spChg>
      </pc:sldChg>
      <pc:sldChg chg="modSp add replId">
        <pc:chgData name="Dominic Anstey" userId="79091e4c0b072036" providerId="Windows Live" clId="Web-{8A826F60-E440-40B3-9219-0D4E23EBD3A6}" dt="2022-01-13T17:40:48.142" v="714" actId="20577"/>
        <pc:sldMkLst>
          <pc:docMk/>
          <pc:sldMk cId="788055545" sldId="279"/>
        </pc:sldMkLst>
        <pc:spChg chg="mod">
          <ac:chgData name="Dominic Anstey" userId="79091e4c0b072036" providerId="Windows Live" clId="Web-{8A826F60-E440-40B3-9219-0D4E23EBD3A6}" dt="2022-01-13T17:40:48.142" v="714" actId="20577"/>
          <ac:spMkLst>
            <pc:docMk/>
            <pc:sldMk cId="788055545" sldId="279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40:30.157" v="706" actId="20577"/>
          <ac:spMkLst>
            <pc:docMk/>
            <pc:sldMk cId="788055545" sldId="279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09"/>
        <pc:sldMkLst>
          <pc:docMk/>
          <pc:sldMk cId="2669129407" sldId="279"/>
        </pc:sldMkLst>
      </pc:sldChg>
      <pc:sldChg chg="modSp add replId">
        <pc:chgData name="Dominic Anstey" userId="79091e4c0b072036" providerId="Windows Live" clId="Web-{8A826F60-E440-40B3-9219-0D4E23EBD3A6}" dt="2022-01-13T17:41:26.377" v="752" actId="20577"/>
        <pc:sldMkLst>
          <pc:docMk/>
          <pc:sldMk cId="477908126" sldId="280"/>
        </pc:sldMkLst>
        <pc:spChg chg="mod">
          <ac:chgData name="Dominic Anstey" userId="79091e4c0b072036" providerId="Windows Live" clId="Web-{8A826F60-E440-40B3-9219-0D4E23EBD3A6}" dt="2022-01-13T17:41:26.377" v="752" actId="20577"/>
          <ac:spMkLst>
            <pc:docMk/>
            <pc:sldMk cId="477908126" sldId="280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40:54.861" v="722" actId="20577"/>
          <ac:spMkLst>
            <pc:docMk/>
            <pc:sldMk cId="477908126" sldId="280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14:15.170" v="208"/>
        <pc:sldMkLst>
          <pc:docMk/>
          <pc:sldMk cId="1958673400" sldId="280"/>
        </pc:sldMkLst>
      </pc:sldChg>
      <pc:sldChg chg="add del replId">
        <pc:chgData name="Dominic Anstey" userId="79091e4c0b072036" providerId="Windows Live" clId="Web-{8A826F60-E440-40B3-9219-0D4E23EBD3A6}" dt="2022-01-13T17:14:15.170" v="207"/>
        <pc:sldMkLst>
          <pc:docMk/>
          <pc:sldMk cId="1927255122" sldId="281"/>
        </pc:sldMkLst>
      </pc:sldChg>
      <pc:sldChg chg="modSp add replId">
        <pc:chgData name="Dominic Anstey" userId="79091e4c0b072036" providerId="Windows Live" clId="Web-{8A826F60-E440-40B3-9219-0D4E23EBD3A6}" dt="2022-01-13T17:44:25.959" v="765" actId="20577"/>
        <pc:sldMkLst>
          <pc:docMk/>
          <pc:sldMk cId="3670511106" sldId="281"/>
        </pc:sldMkLst>
        <pc:spChg chg="mod">
          <ac:chgData name="Dominic Anstey" userId="79091e4c0b072036" providerId="Windows Live" clId="Web-{8A826F60-E440-40B3-9219-0D4E23EBD3A6}" dt="2022-01-13T17:44:25.959" v="765" actId="20577"/>
          <ac:spMkLst>
            <pc:docMk/>
            <pc:sldMk cId="3670511106" sldId="281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42:42.191" v="755" actId="20577"/>
          <ac:spMkLst>
            <pc:docMk/>
            <pc:sldMk cId="3670511106" sldId="281"/>
            <ac:spMk id="12" creationId="{8603260B-0747-4FEE-9194-CC809132E024}"/>
          </ac:spMkLst>
        </pc:spChg>
      </pc:sldChg>
      <pc:sldChg chg="modSp add replId">
        <pc:chgData name="Dominic Anstey" userId="79091e4c0b072036" providerId="Windows Live" clId="Web-{8A826F60-E440-40B3-9219-0D4E23EBD3A6}" dt="2022-01-13T17:47:46.432" v="793" actId="20577"/>
        <pc:sldMkLst>
          <pc:docMk/>
          <pc:sldMk cId="718145756" sldId="282"/>
        </pc:sldMkLst>
        <pc:spChg chg="mod">
          <ac:chgData name="Dominic Anstey" userId="79091e4c0b072036" providerId="Windows Live" clId="Web-{8A826F60-E440-40B3-9219-0D4E23EBD3A6}" dt="2022-01-13T17:47:46.432" v="793" actId="20577"/>
          <ac:spMkLst>
            <pc:docMk/>
            <pc:sldMk cId="718145756" sldId="282"/>
            <ac:spMk id="2" creationId="{ECE73EA2-3F95-4D42-84E0-A5E20645D3E5}"/>
          </ac:spMkLst>
        </pc:spChg>
      </pc:sldChg>
      <pc:sldChg chg="add del replId">
        <pc:chgData name="Dominic Anstey" userId="79091e4c0b072036" providerId="Windows Live" clId="Web-{8A826F60-E440-40B3-9219-0D4E23EBD3A6}" dt="2022-01-13T17:14:15.155" v="206"/>
        <pc:sldMkLst>
          <pc:docMk/>
          <pc:sldMk cId="2763092014" sldId="282"/>
        </pc:sldMkLst>
      </pc:sldChg>
      <pc:sldChg chg="add replId">
        <pc:chgData name="Dominic Anstey" userId="79091e4c0b072036" providerId="Windows Live" clId="Web-{8A826F60-E440-40B3-9219-0D4E23EBD3A6}" dt="2022-01-13T17:49:01.184" v="794"/>
        <pc:sldMkLst>
          <pc:docMk/>
          <pc:sldMk cId="1263169635" sldId="283"/>
        </pc:sldMkLst>
      </pc:sldChg>
      <pc:sldChg chg="modSp add replId">
        <pc:chgData name="Dominic Anstey" userId="79091e4c0b072036" providerId="Windows Live" clId="Web-{8A826F60-E440-40B3-9219-0D4E23EBD3A6}" dt="2022-01-13T17:50:45.436" v="817" actId="20577"/>
        <pc:sldMkLst>
          <pc:docMk/>
          <pc:sldMk cId="3114192385" sldId="284"/>
        </pc:sldMkLst>
        <pc:spChg chg="mod">
          <ac:chgData name="Dominic Anstey" userId="79091e4c0b072036" providerId="Windows Live" clId="Web-{8A826F60-E440-40B3-9219-0D4E23EBD3A6}" dt="2022-01-13T17:50:45.436" v="817" actId="20577"/>
          <ac:spMkLst>
            <pc:docMk/>
            <pc:sldMk cId="3114192385" sldId="284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50:41.233" v="815" actId="20577"/>
          <ac:spMkLst>
            <pc:docMk/>
            <pc:sldMk cId="3114192385" sldId="284"/>
            <ac:spMk id="12" creationId="{8603260B-0747-4FEE-9194-CC809132E024}"/>
          </ac:spMkLst>
        </pc:spChg>
      </pc:sldChg>
      <pc:sldChg chg="add replId">
        <pc:chgData name="Dominic Anstey" userId="79091e4c0b072036" providerId="Windows Live" clId="Web-{8A826F60-E440-40B3-9219-0D4E23EBD3A6}" dt="2022-01-13T17:50:51.499" v="820"/>
        <pc:sldMkLst>
          <pc:docMk/>
          <pc:sldMk cId="2167857" sldId="285"/>
        </pc:sldMkLst>
      </pc:sldChg>
      <pc:sldChg chg="add del replId">
        <pc:chgData name="Dominic Anstey" userId="79091e4c0b072036" providerId="Windows Live" clId="Web-{8A826F60-E440-40B3-9219-0D4E23EBD3A6}" dt="2022-01-13T17:50:47.811" v="818"/>
        <pc:sldMkLst>
          <pc:docMk/>
          <pc:sldMk cId="3113786035" sldId="285"/>
        </pc:sldMkLst>
      </pc:sldChg>
      <pc:sldChg chg="add del replId">
        <pc:chgData name="Dominic Anstey" userId="79091e4c0b072036" providerId="Windows Live" clId="Web-{8A826F60-E440-40B3-9219-0D4E23EBD3A6}" dt="2022-01-13T17:50:49.045" v="819"/>
        <pc:sldMkLst>
          <pc:docMk/>
          <pc:sldMk cId="2902175585" sldId="286"/>
        </pc:sldMkLst>
      </pc:sldChg>
      <pc:sldChg chg="add replId">
        <pc:chgData name="Dominic Anstey" userId="79091e4c0b072036" providerId="Windows Live" clId="Web-{8A826F60-E440-40B3-9219-0D4E23EBD3A6}" dt="2022-01-13T17:50:52.936" v="821"/>
        <pc:sldMkLst>
          <pc:docMk/>
          <pc:sldMk cId="3561712812" sldId="286"/>
        </pc:sldMkLst>
      </pc:sldChg>
      <pc:sldChg chg="add del replId">
        <pc:chgData name="Dominic Anstey" userId="79091e4c0b072036" providerId="Windows Live" clId="Web-{8A826F60-E440-40B3-9219-0D4E23EBD3A6}" dt="2022-01-13T17:52:07.922" v="828"/>
        <pc:sldMkLst>
          <pc:docMk/>
          <pc:sldMk cId="1745680744" sldId="287"/>
        </pc:sldMkLst>
      </pc:sldChg>
      <pc:sldChg chg="modSp add replId">
        <pc:chgData name="Dominic Anstey" userId="79091e4c0b072036" providerId="Windows Live" clId="Web-{8A826F60-E440-40B3-9219-0D4E23EBD3A6}" dt="2022-01-13T17:52:42.642" v="861" actId="20577"/>
        <pc:sldMkLst>
          <pc:docMk/>
          <pc:sldMk cId="2486866592" sldId="287"/>
        </pc:sldMkLst>
        <pc:spChg chg="mod">
          <ac:chgData name="Dominic Anstey" userId="79091e4c0b072036" providerId="Windows Live" clId="Web-{8A826F60-E440-40B3-9219-0D4E23EBD3A6}" dt="2022-01-13T17:52:42.642" v="861" actId="20577"/>
          <ac:spMkLst>
            <pc:docMk/>
            <pc:sldMk cId="2486866592" sldId="287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52:27.407" v="842" actId="20577"/>
          <ac:spMkLst>
            <pc:docMk/>
            <pc:sldMk cId="2486866592" sldId="287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52:08.797" v="829"/>
        <pc:sldMkLst>
          <pc:docMk/>
          <pc:sldMk cId="2872996560" sldId="288"/>
        </pc:sldMkLst>
      </pc:sldChg>
      <pc:sldChg chg="modSp add replId">
        <pc:chgData name="Dominic Anstey" userId="79091e4c0b072036" providerId="Windows Live" clId="Web-{8A826F60-E440-40B3-9219-0D4E23EBD3A6}" dt="2022-01-13T17:53:06.830" v="873" actId="20577"/>
        <pc:sldMkLst>
          <pc:docMk/>
          <pc:sldMk cId="3167424919" sldId="288"/>
        </pc:sldMkLst>
        <pc:spChg chg="mod">
          <ac:chgData name="Dominic Anstey" userId="79091e4c0b072036" providerId="Windows Live" clId="Web-{8A826F60-E440-40B3-9219-0D4E23EBD3A6}" dt="2022-01-13T17:53:06.830" v="873" actId="20577"/>
          <ac:spMkLst>
            <pc:docMk/>
            <pc:sldMk cId="3167424919" sldId="288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53:01.579" v="863" actId="20577"/>
          <ac:spMkLst>
            <pc:docMk/>
            <pc:sldMk cId="3167424919" sldId="288"/>
            <ac:spMk id="12" creationId="{8603260B-0747-4FEE-9194-CC809132E024}"/>
          </ac:spMkLst>
        </pc:spChg>
      </pc:sldChg>
      <pc:sldChg chg="add del replId">
        <pc:chgData name="Dominic Anstey" userId="79091e4c0b072036" providerId="Windows Live" clId="Web-{8A826F60-E440-40B3-9219-0D4E23EBD3A6}" dt="2022-01-13T17:52:07.453" v="827"/>
        <pc:sldMkLst>
          <pc:docMk/>
          <pc:sldMk cId="2419472760" sldId="289"/>
        </pc:sldMkLst>
      </pc:sldChg>
      <pc:sldChg chg="add replId">
        <pc:chgData name="Dominic Anstey" userId="79091e4c0b072036" providerId="Windows Live" clId="Web-{8A826F60-E440-40B3-9219-0D4E23EBD3A6}" dt="2022-01-13T17:53:10.642" v="874"/>
        <pc:sldMkLst>
          <pc:docMk/>
          <pc:sldMk cId="4121922823" sldId="289"/>
        </pc:sldMkLst>
      </pc:sldChg>
      <pc:sldChg chg="add del replId">
        <pc:chgData name="Dominic Anstey" userId="79091e4c0b072036" providerId="Windows Live" clId="Web-{8A826F60-E440-40B3-9219-0D4E23EBD3A6}" dt="2022-01-13T17:52:06.641" v="826"/>
        <pc:sldMkLst>
          <pc:docMk/>
          <pc:sldMk cId="2224781575" sldId="290"/>
        </pc:sldMkLst>
      </pc:sldChg>
      <pc:sldChg chg="modSp add replId">
        <pc:chgData name="Dominic Anstey" userId="79091e4c0b072036" providerId="Windows Live" clId="Web-{8A826F60-E440-40B3-9219-0D4E23EBD3A6}" dt="2022-01-13T17:53:19.002" v="886" actId="20577"/>
        <pc:sldMkLst>
          <pc:docMk/>
          <pc:sldMk cId="3292971323" sldId="290"/>
        </pc:sldMkLst>
        <pc:spChg chg="mod">
          <ac:chgData name="Dominic Anstey" userId="79091e4c0b072036" providerId="Windows Live" clId="Web-{8A826F60-E440-40B3-9219-0D4E23EBD3A6}" dt="2022-01-13T17:53:19.002" v="886" actId="20577"/>
          <ac:spMkLst>
            <pc:docMk/>
            <pc:sldMk cId="3292971323" sldId="290"/>
            <ac:spMk id="12" creationId="{8603260B-0747-4FEE-9194-CC809132E024}"/>
          </ac:spMkLst>
        </pc:spChg>
      </pc:sldChg>
      <pc:sldChg chg="modSp add replId">
        <pc:chgData name="Dominic Anstey" userId="79091e4c0b072036" providerId="Windows Live" clId="Web-{8A826F60-E440-40B3-9219-0D4E23EBD3A6}" dt="2022-01-13T17:56:02.505" v="918" actId="20577"/>
        <pc:sldMkLst>
          <pc:docMk/>
          <pc:sldMk cId="341868551" sldId="291"/>
        </pc:sldMkLst>
        <pc:spChg chg="mod">
          <ac:chgData name="Dominic Anstey" userId="79091e4c0b072036" providerId="Windows Live" clId="Web-{8A826F60-E440-40B3-9219-0D4E23EBD3A6}" dt="2022-01-13T17:56:02.505" v="918" actId="20577"/>
          <ac:spMkLst>
            <pc:docMk/>
            <pc:sldMk cId="341868551" sldId="291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55:44.802" v="893" actId="20577"/>
          <ac:spMkLst>
            <pc:docMk/>
            <pc:sldMk cId="341868551" sldId="291"/>
            <ac:spMk id="12" creationId="{8603260B-0747-4FEE-9194-CC809132E024}"/>
          </ac:spMkLst>
        </pc:spChg>
      </pc:sldChg>
      <pc:sldChg chg="modSp add replId">
        <pc:chgData name="Dominic Anstey" userId="79091e4c0b072036" providerId="Windows Live" clId="Web-{8A826F60-E440-40B3-9219-0D4E23EBD3A6}" dt="2022-01-13T17:57:33.476" v="926" actId="20577"/>
        <pc:sldMkLst>
          <pc:docMk/>
          <pc:sldMk cId="1299778149" sldId="292"/>
        </pc:sldMkLst>
        <pc:spChg chg="mod">
          <ac:chgData name="Dominic Anstey" userId="79091e4c0b072036" providerId="Windows Live" clId="Web-{8A826F60-E440-40B3-9219-0D4E23EBD3A6}" dt="2022-01-13T17:57:33.476" v="926" actId="20577"/>
          <ac:spMkLst>
            <pc:docMk/>
            <pc:sldMk cId="1299778149" sldId="292"/>
            <ac:spMk id="2" creationId="{ECE73EA2-3F95-4D42-84E0-A5E20645D3E5}"/>
          </ac:spMkLst>
        </pc:spChg>
      </pc:sldChg>
      <pc:sldChg chg="modSp add replId">
        <pc:chgData name="Dominic Anstey" userId="79091e4c0b072036" providerId="Windows Live" clId="Web-{8A826F60-E440-40B3-9219-0D4E23EBD3A6}" dt="2022-01-13T17:57:48.429" v="947" actId="20577"/>
        <pc:sldMkLst>
          <pc:docMk/>
          <pc:sldMk cId="1787052398" sldId="293"/>
        </pc:sldMkLst>
        <pc:spChg chg="mod">
          <ac:chgData name="Dominic Anstey" userId="79091e4c0b072036" providerId="Windows Live" clId="Web-{8A826F60-E440-40B3-9219-0D4E23EBD3A6}" dt="2022-01-13T17:57:48.429" v="947" actId="20577"/>
          <ac:spMkLst>
            <pc:docMk/>
            <pc:sldMk cId="1787052398" sldId="293"/>
            <ac:spMk id="2" creationId="{ECE73EA2-3F95-4D42-84E0-A5E20645D3E5}"/>
          </ac:spMkLst>
        </pc:spChg>
      </pc:sldChg>
      <pc:sldChg chg="modSp add replId">
        <pc:chgData name="Dominic Anstey" userId="79091e4c0b072036" providerId="Windows Live" clId="Web-{8A826F60-E440-40B3-9219-0D4E23EBD3A6}" dt="2022-01-13T17:58:04.633" v="962" actId="20577"/>
        <pc:sldMkLst>
          <pc:docMk/>
          <pc:sldMk cId="1500354663" sldId="294"/>
        </pc:sldMkLst>
        <pc:spChg chg="mod">
          <ac:chgData name="Dominic Anstey" userId="79091e4c0b072036" providerId="Windows Live" clId="Web-{8A826F60-E440-40B3-9219-0D4E23EBD3A6}" dt="2022-01-13T17:58:04.633" v="962" actId="20577"/>
          <ac:spMkLst>
            <pc:docMk/>
            <pc:sldMk cId="1500354663" sldId="294"/>
            <ac:spMk id="2" creationId="{ECE73EA2-3F95-4D42-84E0-A5E20645D3E5}"/>
          </ac:spMkLst>
        </pc:spChg>
        <pc:spChg chg="mod">
          <ac:chgData name="Dominic Anstey" userId="79091e4c0b072036" providerId="Windows Live" clId="Web-{8A826F60-E440-40B3-9219-0D4E23EBD3A6}" dt="2022-01-13T17:57:57.430" v="955" actId="20577"/>
          <ac:spMkLst>
            <pc:docMk/>
            <pc:sldMk cId="1500354663" sldId="294"/>
            <ac:spMk id="12" creationId="{8603260B-0747-4FEE-9194-CC809132E024}"/>
          </ac:spMkLst>
        </pc:spChg>
      </pc:sldChg>
    </pc:docChg>
  </pc:docChgLst>
  <pc:docChgLst>
    <pc:chgData name="Dominic Anstey" userId="79091e4c0b072036" providerId="Windows Live" clId="Web-{34E645B1-5D36-434C-BAB9-4238E306AED3}"/>
    <pc:docChg chg="addSld delSld modSld sldOrd">
      <pc:chgData name="Dominic Anstey" userId="79091e4c0b072036" providerId="Windows Live" clId="Web-{34E645B1-5D36-434C-BAB9-4238E306AED3}" dt="2021-12-03T17:45:07.679" v="549" actId="1076"/>
      <pc:docMkLst>
        <pc:docMk/>
      </pc:docMkLst>
      <pc:sldChg chg="modSp">
        <pc:chgData name="Dominic Anstey" userId="79091e4c0b072036" providerId="Windows Live" clId="Web-{34E645B1-5D36-434C-BAB9-4238E306AED3}" dt="2021-12-03T16:17:28.081" v="4" actId="20577"/>
        <pc:sldMkLst>
          <pc:docMk/>
          <pc:sldMk cId="2123851448" sldId="256"/>
        </pc:sldMkLst>
        <pc:spChg chg="mod">
          <ac:chgData name="Dominic Anstey" userId="79091e4c0b072036" providerId="Windows Live" clId="Web-{34E645B1-5D36-434C-BAB9-4238E306AED3}" dt="2021-12-03T16:17:15.221" v="2" actId="20577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Windows Live" clId="Web-{34E645B1-5D36-434C-BAB9-4238E306AED3}" dt="2021-12-03T16:17:28.081" v="4" actId="20577"/>
          <ac:spMkLst>
            <pc:docMk/>
            <pc:sldMk cId="2123851448" sldId="256"/>
            <ac:spMk id="3" creationId="{5015E1ED-785B-B643-90F4-B6189627F76D}"/>
          </ac:spMkLst>
        </pc:spChg>
      </pc:sldChg>
      <pc:sldChg chg="del">
        <pc:chgData name="Dominic Anstey" userId="79091e4c0b072036" providerId="Windows Live" clId="Web-{34E645B1-5D36-434C-BAB9-4238E306AED3}" dt="2021-12-03T16:34:33.684" v="6"/>
        <pc:sldMkLst>
          <pc:docMk/>
          <pc:sldMk cId="2358583819" sldId="276"/>
        </pc:sldMkLst>
      </pc:sldChg>
      <pc:sldChg chg="del">
        <pc:chgData name="Dominic Anstey" userId="79091e4c0b072036" providerId="Windows Live" clId="Web-{34E645B1-5D36-434C-BAB9-4238E306AED3}" dt="2021-12-03T16:34:58.998" v="9"/>
        <pc:sldMkLst>
          <pc:docMk/>
          <pc:sldMk cId="2199588038" sldId="279"/>
        </pc:sldMkLst>
      </pc:sldChg>
      <pc:sldChg chg="del">
        <pc:chgData name="Dominic Anstey" userId="79091e4c0b072036" providerId="Windows Live" clId="Web-{34E645B1-5D36-434C-BAB9-4238E306AED3}" dt="2021-12-03T16:34:59.060" v="10"/>
        <pc:sldMkLst>
          <pc:docMk/>
          <pc:sldMk cId="1298588667" sldId="280"/>
        </pc:sldMkLst>
      </pc:sldChg>
      <pc:sldChg chg="addSp delSp modSp">
        <pc:chgData name="Dominic Anstey" userId="79091e4c0b072036" providerId="Windows Live" clId="Web-{34E645B1-5D36-434C-BAB9-4238E306AED3}" dt="2021-12-03T17:23:42.897" v="366" actId="1076"/>
        <pc:sldMkLst>
          <pc:docMk/>
          <pc:sldMk cId="3370355276" sldId="282"/>
        </pc:sldMkLst>
        <pc:spChg chg="mod">
          <ac:chgData name="Dominic Anstey" userId="79091e4c0b072036" providerId="Windows Live" clId="Web-{34E645B1-5D36-434C-BAB9-4238E306AED3}" dt="2021-12-03T17:10:35.581" v="312" actId="20577"/>
          <ac:spMkLst>
            <pc:docMk/>
            <pc:sldMk cId="3370355276" sldId="282"/>
            <ac:spMk id="4" creationId="{31DE2182-4D4C-4217-A0B5-4FA4EAA9CDA9}"/>
          </ac:spMkLst>
        </pc:spChg>
        <pc:picChg chg="mod ord">
          <ac:chgData name="Dominic Anstey" userId="79091e4c0b072036" providerId="Windows Live" clId="Web-{34E645B1-5D36-434C-BAB9-4238E306AED3}" dt="2021-12-03T17:20:57.253" v="362" actId="1076"/>
          <ac:picMkLst>
            <pc:docMk/>
            <pc:sldMk cId="3370355276" sldId="282"/>
            <ac:picMk id="2" creationId="{A10AF583-97B9-4379-955B-14ED007385DB}"/>
          </ac:picMkLst>
        </pc:picChg>
        <pc:picChg chg="del">
          <ac:chgData name="Dominic Anstey" userId="79091e4c0b072036" providerId="Windows Live" clId="Web-{34E645B1-5D36-434C-BAB9-4238E306AED3}" dt="2021-12-03T16:34:44.153" v="8"/>
          <ac:picMkLst>
            <pc:docMk/>
            <pc:sldMk cId="3370355276" sldId="282"/>
            <ac:picMk id="3" creationId="{7638F468-9CC9-4532-A3BC-B05300ADA35E}"/>
          </ac:picMkLst>
        </pc:picChg>
        <pc:picChg chg="add mod ord">
          <ac:chgData name="Dominic Anstey" userId="79091e4c0b072036" providerId="Windows Live" clId="Web-{34E645B1-5D36-434C-BAB9-4238E306AED3}" dt="2021-12-03T17:20:17.924" v="360" actId="1076"/>
          <ac:picMkLst>
            <pc:docMk/>
            <pc:sldMk cId="3370355276" sldId="282"/>
            <ac:picMk id="5" creationId="{0E763C47-562B-4B3E-B14D-0C43BF6BCF33}"/>
          </ac:picMkLst>
        </pc:picChg>
        <pc:picChg chg="add mod">
          <ac:chgData name="Dominic Anstey" userId="79091e4c0b072036" providerId="Windows Live" clId="Web-{34E645B1-5D36-434C-BAB9-4238E306AED3}" dt="2021-12-03T17:23:42.897" v="366" actId="1076"/>
          <ac:picMkLst>
            <pc:docMk/>
            <pc:sldMk cId="3370355276" sldId="282"/>
            <ac:picMk id="7" creationId="{09BDBAA9-6757-4306-8551-72B892B69A15}"/>
          </ac:picMkLst>
        </pc:picChg>
      </pc:sldChg>
      <pc:sldChg chg="modSp">
        <pc:chgData name="Dominic Anstey" userId="79091e4c0b072036" providerId="Windows Live" clId="Web-{34E645B1-5D36-434C-BAB9-4238E306AED3}" dt="2021-12-03T17:09:17.236" v="290" actId="1076"/>
        <pc:sldMkLst>
          <pc:docMk/>
          <pc:sldMk cId="2750105745" sldId="286"/>
        </pc:sldMkLst>
        <pc:picChg chg="mod">
          <ac:chgData name="Dominic Anstey" userId="79091e4c0b072036" providerId="Windows Live" clId="Web-{34E645B1-5D36-434C-BAB9-4238E306AED3}" dt="2021-12-03T17:09:17.236" v="290" actId="1076"/>
          <ac:picMkLst>
            <pc:docMk/>
            <pc:sldMk cId="2750105745" sldId="286"/>
            <ac:picMk id="3" creationId="{281CB574-8F36-4BE4-BC79-5DB9BECEB505}"/>
          </ac:picMkLst>
        </pc:picChg>
        <pc:picChg chg="mod">
          <ac:chgData name="Dominic Anstey" userId="79091e4c0b072036" providerId="Windows Live" clId="Web-{34E645B1-5D36-434C-BAB9-4238E306AED3}" dt="2021-12-03T17:09:15.626" v="289" actId="1076"/>
          <ac:picMkLst>
            <pc:docMk/>
            <pc:sldMk cId="2750105745" sldId="286"/>
            <ac:picMk id="5" creationId="{22E986CA-E42B-4E46-811C-2CA0142B0FD5}"/>
          </ac:picMkLst>
        </pc:picChg>
      </pc:sldChg>
      <pc:sldChg chg="del">
        <pc:chgData name="Dominic Anstey" userId="79091e4c0b072036" providerId="Windows Live" clId="Web-{34E645B1-5D36-434C-BAB9-4238E306AED3}" dt="2021-12-03T16:35:01.154" v="11"/>
        <pc:sldMkLst>
          <pc:docMk/>
          <pc:sldMk cId="898983645" sldId="287"/>
        </pc:sldMkLst>
      </pc:sldChg>
      <pc:sldChg chg="addSp delSp modSp add">
        <pc:chgData name="Dominic Anstey" userId="79091e4c0b072036" providerId="Windows Live" clId="Web-{34E645B1-5D36-434C-BAB9-4238E306AED3}" dt="2021-12-03T17:28:45.795" v="412" actId="1076"/>
        <pc:sldMkLst>
          <pc:docMk/>
          <pc:sldMk cId="1273020588" sldId="289"/>
        </pc:sldMkLst>
        <pc:spChg chg="add del mod">
          <ac:chgData name="Dominic Anstey" userId="79091e4c0b072036" providerId="Windows Live" clId="Web-{34E645B1-5D36-434C-BAB9-4238E306AED3}" dt="2021-12-03T17:24:48.196" v="369"/>
          <ac:spMkLst>
            <pc:docMk/>
            <pc:sldMk cId="1273020588" sldId="289"/>
            <ac:spMk id="3" creationId="{09A33AD4-299F-4DA0-A8AD-19E6C9B2B9C2}"/>
          </ac:spMkLst>
        </pc:spChg>
        <pc:spChg chg="mod">
          <ac:chgData name="Dominic Anstey" userId="79091e4c0b072036" providerId="Windows Live" clId="Web-{34E645B1-5D36-434C-BAB9-4238E306AED3}" dt="2021-12-03T17:28:38.217" v="410" actId="20577"/>
          <ac:spMkLst>
            <pc:docMk/>
            <pc:sldMk cId="1273020588" sldId="289"/>
            <ac:spMk id="9" creationId="{2AB949FA-5F4C-4E5B-8383-34C6364B314A}"/>
          </ac:spMkLst>
        </pc:spChg>
        <pc:spChg chg="mod">
          <ac:chgData name="Dominic Anstey" userId="79091e4c0b072036" providerId="Windows Live" clId="Web-{34E645B1-5D36-434C-BAB9-4238E306AED3}" dt="2021-12-03T17:28:42.842" v="411" actId="20577"/>
          <ac:spMkLst>
            <pc:docMk/>
            <pc:sldMk cId="1273020588" sldId="289"/>
            <ac:spMk id="11" creationId="{819868C6-471C-4F3B-8F71-CB431B0278EF}"/>
          </ac:spMkLst>
        </pc:spChg>
        <pc:spChg chg="add del mod">
          <ac:chgData name="Dominic Anstey" userId="79091e4c0b072036" providerId="Windows Live" clId="Web-{34E645B1-5D36-434C-BAB9-4238E306AED3}" dt="2021-12-03T17:26:49.496" v="397"/>
          <ac:spMkLst>
            <pc:docMk/>
            <pc:sldMk cId="1273020588" sldId="289"/>
            <ac:spMk id="12" creationId="{AA7FD0D0-7CC1-4A78-AD85-2723529B593D}"/>
          </ac:spMkLst>
        </pc:spChg>
        <pc:spChg chg="add mod">
          <ac:chgData name="Dominic Anstey" userId="79091e4c0b072036" providerId="Windows Live" clId="Web-{34E645B1-5D36-434C-BAB9-4238E306AED3}" dt="2021-12-03T17:28:45.795" v="412" actId="1076"/>
          <ac:spMkLst>
            <pc:docMk/>
            <pc:sldMk cId="1273020588" sldId="289"/>
            <ac:spMk id="13" creationId="{A3CDA07E-6331-4E98-850D-2FBC3936FD13}"/>
          </ac:spMkLst>
        </pc:spChg>
        <pc:picChg chg="mod">
          <ac:chgData name="Dominic Anstey" userId="79091e4c0b072036" providerId="Windows Live" clId="Web-{34E645B1-5D36-434C-BAB9-4238E306AED3}" dt="2021-12-03T17:25:10.524" v="374" actId="1076"/>
          <ac:picMkLst>
            <pc:docMk/>
            <pc:sldMk cId="1273020588" sldId="289"/>
            <ac:picMk id="2" creationId="{782A5AF4-5CC6-486E-B48F-B8078BA9E50E}"/>
          </ac:picMkLst>
        </pc:picChg>
        <pc:picChg chg="add mod">
          <ac:chgData name="Dominic Anstey" userId="79091e4c0b072036" providerId="Windows Live" clId="Web-{34E645B1-5D36-434C-BAB9-4238E306AED3}" dt="2021-12-03T17:25:17.743" v="378" actId="1076"/>
          <ac:picMkLst>
            <pc:docMk/>
            <pc:sldMk cId="1273020588" sldId="289"/>
            <ac:picMk id="5" creationId="{F1514E5F-6476-4F2E-9CF8-1CEEF9427DC3}"/>
          </ac:picMkLst>
        </pc:picChg>
        <pc:picChg chg="mod">
          <ac:chgData name="Dominic Anstey" userId="79091e4c0b072036" providerId="Windows Live" clId="Web-{34E645B1-5D36-434C-BAB9-4238E306AED3}" dt="2021-12-03T17:25:13.431" v="376" actId="1076"/>
          <ac:picMkLst>
            <pc:docMk/>
            <pc:sldMk cId="1273020588" sldId="289"/>
            <ac:picMk id="7" creationId="{9636B78A-EB6B-459B-BAC3-9A34291407CD}"/>
          </ac:picMkLst>
        </pc:picChg>
      </pc:sldChg>
      <pc:sldChg chg="del">
        <pc:chgData name="Dominic Anstey" userId="79091e4c0b072036" providerId="Windows Live" clId="Web-{34E645B1-5D36-434C-BAB9-4238E306AED3}" dt="2021-12-03T16:34:34.700" v="7"/>
        <pc:sldMkLst>
          <pc:docMk/>
          <pc:sldMk cId="2903701219" sldId="290"/>
        </pc:sldMkLst>
      </pc:sldChg>
      <pc:sldChg chg="add">
        <pc:chgData name="Dominic Anstey" userId="79091e4c0b072036" providerId="Windows Live" clId="Web-{34E645B1-5D36-434C-BAB9-4238E306AED3}" dt="2021-12-03T16:36:57.891" v="13"/>
        <pc:sldMkLst>
          <pc:docMk/>
          <pc:sldMk cId="3900373818" sldId="290"/>
        </pc:sldMkLst>
      </pc:sldChg>
      <pc:sldChg chg="del">
        <pc:chgData name="Dominic Anstey" userId="79091e4c0b072036" providerId="Windows Live" clId="Web-{34E645B1-5D36-434C-BAB9-4238E306AED3}" dt="2021-12-03T16:34:15.543" v="5"/>
        <pc:sldMkLst>
          <pc:docMk/>
          <pc:sldMk cId="1066497558" sldId="291"/>
        </pc:sldMkLst>
      </pc:sldChg>
      <pc:sldChg chg="add ord">
        <pc:chgData name="Dominic Anstey" userId="79091e4c0b072036" providerId="Windows Live" clId="Web-{34E645B1-5D36-434C-BAB9-4238E306AED3}" dt="2021-12-03T16:37:44.548" v="15"/>
        <pc:sldMkLst>
          <pc:docMk/>
          <pc:sldMk cId="2295408171" sldId="291"/>
        </pc:sldMkLst>
      </pc:sldChg>
      <pc:sldChg chg="addSp delSp modSp add ord">
        <pc:chgData name="Dominic Anstey" userId="79091e4c0b072036" providerId="Windows Live" clId="Web-{34E645B1-5D36-434C-BAB9-4238E306AED3}" dt="2021-12-03T17:04:59.104" v="283" actId="1076"/>
        <pc:sldMkLst>
          <pc:docMk/>
          <pc:sldMk cId="1186222731" sldId="292"/>
        </pc:sldMkLst>
        <pc:spChg chg="mod">
          <ac:chgData name="Dominic Anstey" userId="79091e4c0b072036" providerId="Windows Live" clId="Web-{34E645B1-5D36-434C-BAB9-4238E306AED3}" dt="2021-12-03T16:50:04.004" v="70" actId="1076"/>
          <ac:spMkLst>
            <pc:docMk/>
            <pc:sldMk cId="1186222731" sldId="292"/>
            <ac:spMk id="3" creationId="{AFAB8140-8782-4A84-9E14-8689CE24B711}"/>
          </ac:spMkLst>
        </pc:spChg>
        <pc:spChg chg="mod">
          <ac:chgData name="Dominic Anstey" userId="79091e4c0b072036" providerId="Windows Live" clId="Web-{34E645B1-5D36-434C-BAB9-4238E306AED3}" dt="2021-12-03T16:50:29.395" v="85" actId="20577"/>
          <ac:spMkLst>
            <pc:docMk/>
            <pc:sldMk cId="1186222731" sldId="292"/>
            <ac:spMk id="34" creationId="{0DD2A145-0029-46AB-80D7-75CE3FF8B3EA}"/>
          </ac:spMkLst>
        </pc:spChg>
        <pc:spChg chg="mod">
          <ac:chgData name="Dominic Anstey" userId="79091e4c0b072036" providerId="Windows Live" clId="Web-{34E645B1-5D36-434C-BAB9-4238E306AED3}" dt="2021-12-03T16:50:16.551" v="74" actId="20577"/>
          <ac:spMkLst>
            <pc:docMk/>
            <pc:sldMk cId="1186222731" sldId="292"/>
            <ac:spMk id="37" creationId="{EDC9ADA8-E24C-421B-A436-B456A31C0438}"/>
          </ac:spMkLst>
        </pc:spChg>
        <pc:spChg chg="mod">
          <ac:chgData name="Dominic Anstey" userId="79091e4c0b072036" providerId="Windows Live" clId="Web-{34E645B1-5D36-434C-BAB9-4238E306AED3}" dt="2021-12-03T16:50:20.458" v="76" actId="20577"/>
          <ac:spMkLst>
            <pc:docMk/>
            <pc:sldMk cId="1186222731" sldId="292"/>
            <ac:spMk id="42" creationId="{51781A00-C797-4CA4-9EE6-373477768A0E}"/>
          </ac:spMkLst>
        </pc:spChg>
        <pc:grpChg chg="mod">
          <ac:chgData name="Dominic Anstey" userId="79091e4c0b072036" providerId="Windows Live" clId="Web-{34E645B1-5D36-434C-BAB9-4238E306AED3}" dt="2021-12-03T17:04:59.104" v="283" actId="1076"/>
          <ac:grpSpMkLst>
            <pc:docMk/>
            <pc:sldMk cId="1186222731" sldId="292"/>
            <ac:grpSpMk id="7" creationId="{BF4F35AE-1D14-4AE9-9B3E-3208CC3C646B}"/>
          </ac:grpSpMkLst>
        </pc:grpChg>
        <pc:picChg chg="add del mod">
          <ac:chgData name="Dominic Anstey" userId="79091e4c0b072036" providerId="Windows Live" clId="Web-{34E645B1-5D36-434C-BAB9-4238E306AED3}" dt="2021-12-03T16:50:56.912" v="92"/>
          <ac:picMkLst>
            <pc:docMk/>
            <pc:sldMk cId="1186222731" sldId="292"/>
            <ac:picMk id="2" creationId="{328420B6-7F67-45E9-9A8C-EEE6F631E31E}"/>
          </ac:picMkLst>
        </pc:picChg>
        <pc:picChg chg="add mod">
          <ac:chgData name="Dominic Anstey" userId="79091e4c0b072036" providerId="Windows Live" clId="Web-{34E645B1-5D36-434C-BAB9-4238E306AED3}" dt="2021-12-03T17:04:47.213" v="282" actId="1076"/>
          <ac:picMkLst>
            <pc:docMk/>
            <pc:sldMk cId="1186222731" sldId="292"/>
            <ac:picMk id="4" creationId="{146C7C56-790B-40C5-B0B3-D9D1BBFCA7D2}"/>
          </ac:picMkLst>
        </pc:picChg>
      </pc:sldChg>
      <pc:sldChg chg="addSp delSp modSp add replId">
        <pc:chgData name="Dominic Anstey" userId="79091e4c0b072036" providerId="Windows Live" clId="Web-{34E645B1-5D36-434C-BAB9-4238E306AED3}" dt="2021-12-03T17:37:20.730" v="432" actId="20577"/>
        <pc:sldMkLst>
          <pc:docMk/>
          <pc:sldMk cId="3646223592" sldId="293"/>
        </pc:sldMkLst>
        <pc:spChg chg="add del">
          <ac:chgData name="Dominic Anstey" userId="79091e4c0b072036" providerId="Windows Live" clId="Web-{34E645B1-5D36-434C-BAB9-4238E306AED3}" dt="2021-12-03T16:46:31.015" v="31"/>
          <ac:spMkLst>
            <pc:docMk/>
            <pc:sldMk cId="3646223592" sldId="293"/>
            <ac:spMk id="2" creationId="{342D09DA-EDCE-45AF-B5F5-034D1B929940}"/>
          </ac:spMkLst>
        </pc:spChg>
        <pc:spChg chg="mod">
          <ac:chgData name="Dominic Anstey" userId="79091e4c0b072036" providerId="Windows Live" clId="Web-{34E645B1-5D36-434C-BAB9-4238E306AED3}" dt="2021-12-03T17:37:20.730" v="432" actId="20577"/>
          <ac:spMkLst>
            <pc:docMk/>
            <pc:sldMk cId="3646223592" sldId="293"/>
            <ac:spMk id="3" creationId="{AFAB8140-8782-4A84-9E14-8689CE24B711}"/>
          </ac:spMkLst>
        </pc:spChg>
        <pc:spChg chg="add mod">
          <ac:chgData name="Dominic Anstey" userId="79091e4c0b072036" providerId="Windows Live" clId="Web-{34E645B1-5D36-434C-BAB9-4238E306AED3}" dt="2021-12-03T17:37:12.042" v="431" actId="20577"/>
          <ac:spMkLst>
            <pc:docMk/>
            <pc:sldMk cId="3646223592" sldId="293"/>
            <ac:spMk id="28" creationId="{55446A04-6AF9-49F8-B32D-C92CA2642B78}"/>
          </ac:spMkLst>
        </pc:spChg>
        <pc:grpChg chg="del">
          <ac:chgData name="Dominic Anstey" userId="79091e4c0b072036" providerId="Windows Live" clId="Web-{34E645B1-5D36-434C-BAB9-4238E306AED3}" dt="2021-12-03T16:46:13.514" v="26"/>
          <ac:grpSpMkLst>
            <pc:docMk/>
            <pc:sldMk cId="3646223592" sldId="293"/>
            <ac:grpSpMk id="7" creationId="{BF4F35AE-1D14-4AE9-9B3E-3208CC3C646B}"/>
          </ac:grpSpMkLst>
        </pc:grpChg>
        <pc:picChg chg="add del mod">
          <ac:chgData name="Dominic Anstey" userId="79091e4c0b072036" providerId="Windows Live" clId="Web-{34E645B1-5D36-434C-BAB9-4238E306AED3}" dt="2021-12-03T16:49:23.441" v="51"/>
          <ac:picMkLst>
            <pc:docMk/>
            <pc:sldMk cId="3646223592" sldId="293"/>
            <ac:picMk id="4" creationId="{E76449A8-CB8E-4999-A352-EB9A9A346442}"/>
          </ac:picMkLst>
        </pc:picChg>
        <pc:picChg chg="add mod">
          <ac:chgData name="Dominic Anstey" userId="79091e4c0b072036" providerId="Windows Live" clId="Web-{34E645B1-5D36-434C-BAB9-4238E306AED3}" dt="2021-12-03T16:49:00.893" v="39" actId="1076"/>
          <ac:picMkLst>
            <pc:docMk/>
            <pc:sldMk cId="3646223592" sldId="293"/>
            <ac:picMk id="5" creationId="{123D8F9B-7F3A-47ED-88D9-F41686603007}"/>
          </ac:picMkLst>
        </pc:picChg>
      </pc:sldChg>
      <pc:sldChg chg="addSp delSp modSp add replId">
        <pc:chgData name="Dominic Anstey" userId="79091e4c0b072036" providerId="Windows Live" clId="Web-{34E645B1-5D36-434C-BAB9-4238E306AED3}" dt="2021-12-03T17:45:07.679" v="549" actId="1076"/>
        <pc:sldMkLst>
          <pc:docMk/>
          <pc:sldMk cId="102817520" sldId="294"/>
        </pc:sldMkLst>
        <pc:spChg chg="mod">
          <ac:chgData name="Dominic Anstey" userId="79091e4c0b072036" providerId="Windows Live" clId="Web-{34E645B1-5D36-434C-BAB9-4238E306AED3}" dt="2021-12-03T17:36:59.432" v="429" actId="20577"/>
          <ac:spMkLst>
            <pc:docMk/>
            <pc:sldMk cId="102817520" sldId="294"/>
            <ac:spMk id="4" creationId="{31DE2182-4D4C-4217-A0B5-4FA4EAA9CDA9}"/>
          </ac:spMkLst>
        </pc:spChg>
        <pc:spChg chg="add mod">
          <ac:chgData name="Dominic Anstey" userId="79091e4c0b072036" providerId="Windows Live" clId="Web-{34E645B1-5D36-434C-BAB9-4238E306AED3}" dt="2021-12-03T17:40:48.579" v="533" actId="1076"/>
          <ac:spMkLst>
            <pc:docMk/>
            <pc:sldMk cId="102817520" sldId="294"/>
            <ac:spMk id="5" creationId="{D31AD5A8-51AE-42A1-84BB-9E4F9DB7529B}"/>
          </ac:spMkLst>
        </pc:spChg>
        <pc:picChg chg="del">
          <ac:chgData name="Dominic Anstey" userId="79091e4c0b072036" providerId="Windows Live" clId="Web-{34E645B1-5D36-434C-BAB9-4238E306AED3}" dt="2021-12-03T16:39:51.333" v="21"/>
          <ac:picMkLst>
            <pc:docMk/>
            <pc:sldMk cId="102817520" sldId="294"/>
            <ac:picMk id="2" creationId="{AA662FD3-95E4-4D20-A9A1-B45C34FACD06}"/>
          </ac:picMkLst>
        </pc:picChg>
        <pc:picChg chg="del">
          <ac:chgData name="Dominic Anstey" userId="79091e4c0b072036" providerId="Windows Live" clId="Web-{34E645B1-5D36-434C-BAB9-4238E306AED3}" dt="2021-12-03T16:39:51.927" v="22"/>
          <ac:picMkLst>
            <pc:docMk/>
            <pc:sldMk cId="102817520" sldId="294"/>
            <ac:picMk id="3" creationId="{7075C570-90D4-4979-A210-14F0CBEC072D}"/>
          </ac:picMkLst>
        </pc:picChg>
        <pc:picChg chg="add del mod">
          <ac:chgData name="Dominic Anstey" userId="79091e4c0b072036" providerId="Windows Live" clId="Web-{34E645B1-5D36-434C-BAB9-4238E306AED3}" dt="2021-12-03T17:44:51.803" v="544"/>
          <ac:picMkLst>
            <pc:docMk/>
            <pc:sldMk cId="102817520" sldId="294"/>
            <ac:picMk id="7" creationId="{8873073F-6E22-4F9B-8F48-540D591897A9}"/>
          </ac:picMkLst>
        </pc:picChg>
        <pc:picChg chg="add del mod">
          <ac:chgData name="Dominic Anstey" userId="79091e4c0b072036" providerId="Windows Live" clId="Web-{34E645B1-5D36-434C-BAB9-4238E306AED3}" dt="2021-12-03T17:44:51.163" v="543"/>
          <ac:picMkLst>
            <pc:docMk/>
            <pc:sldMk cId="102817520" sldId="294"/>
            <ac:picMk id="9" creationId="{ACB481E2-EF7F-4DC2-9413-645E84B1F617}"/>
          </ac:picMkLst>
        </pc:picChg>
        <pc:picChg chg="add mod">
          <ac:chgData name="Dominic Anstey" userId="79091e4c0b072036" providerId="Windows Live" clId="Web-{34E645B1-5D36-434C-BAB9-4238E306AED3}" dt="2021-12-03T17:45:07.679" v="549" actId="1076"/>
          <ac:picMkLst>
            <pc:docMk/>
            <pc:sldMk cId="102817520" sldId="294"/>
            <ac:picMk id="11" creationId="{B3116276-92B0-4CF4-A2A1-B2261452287D}"/>
          </ac:picMkLst>
        </pc:picChg>
      </pc:sldChg>
      <pc:sldChg chg="delSp modSp add replId">
        <pc:chgData name="Dominic Anstey" userId="79091e4c0b072036" providerId="Windows Live" clId="Web-{34E645B1-5D36-434C-BAB9-4238E306AED3}" dt="2021-12-03T17:37:40.168" v="436" actId="20577"/>
        <pc:sldMkLst>
          <pc:docMk/>
          <pc:sldMk cId="2743541556" sldId="295"/>
        </pc:sldMkLst>
        <pc:spChg chg="mod">
          <ac:chgData name="Dominic Anstey" userId="79091e4c0b072036" providerId="Windows Live" clId="Web-{34E645B1-5D36-434C-BAB9-4238E306AED3}" dt="2021-12-03T17:37:40.168" v="436" actId="20577"/>
          <ac:spMkLst>
            <pc:docMk/>
            <pc:sldMk cId="2743541556" sldId="295"/>
            <ac:spMk id="4" creationId="{31DE2182-4D4C-4217-A0B5-4FA4EAA9CDA9}"/>
          </ac:spMkLst>
        </pc:spChg>
        <pc:picChg chg="del">
          <ac:chgData name="Dominic Anstey" userId="79091e4c0b072036" providerId="Windows Live" clId="Web-{34E645B1-5D36-434C-BAB9-4238E306AED3}" dt="2021-12-03T16:39:53.177" v="23"/>
          <ac:picMkLst>
            <pc:docMk/>
            <pc:sldMk cId="2743541556" sldId="295"/>
            <ac:picMk id="2" creationId="{AA662FD3-95E4-4D20-A9A1-B45C34FACD06}"/>
          </ac:picMkLst>
        </pc:picChg>
        <pc:picChg chg="del">
          <ac:chgData name="Dominic Anstey" userId="79091e4c0b072036" providerId="Windows Live" clId="Web-{34E645B1-5D36-434C-BAB9-4238E306AED3}" dt="2021-12-03T16:39:53.427" v="24"/>
          <ac:picMkLst>
            <pc:docMk/>
            <pc:sldMk cId="2743541556" sldId="295"/>
            <ac:picMk id="3" creationId="{7075C570-90D4-4979-A210-14F0CBEC072D}"/>
          </ac:picMkLst>
        </pc:picChg>
      </pc:sldChg>
    </pc:docChg>
  </pc:docChgLst>
  <pc:docChgLst>
    <pc:chgData name="Dominic Anstey" userId="79091e4c0b072036" providerId="Windows Live" clId="Web-{0970A14D-668F-44E0-A66F-0400FC21F684}"/>
    <pc:docChg chg="modSld">
      <pc:chgData name="Dominic Anstey" userId="79091e4c0b072036" providerId="Windows Live" clId="Web-{0970A14D-668F-44E0-A66F-0400FC21F684}" dt="2021-08-26T10:49:57.481" v="5" actId="1076"/>
      <pc:docMkLst>
        <pc:docMk/>
      </pc:docMkLst>
      <pc:sldChg chg="addSp delSp modSp">
        <pc:chgData name="Dominic Anstey" userId="79091e4c0b072036" providerId="Windows Live" clId="Web-{0970A14D-668F-44E0-A66F-0400FC21F684}" dt="2021-08-26T10:49:57.481" v="5" actId="1076"/>
        <pc:sldMkLst>
          <pc:docMk/>
          <pc:sldMk cId="4175410619" sldId="282"/>
        </pc:sldMkLst>
        <pc:picChg chg="del">
          <ac:chgData name="Dominic Anstey" userId="79091e4c0b072036" providerId="Windows Live" clId="Web-{0970A14D-668F-44E0-A66F-0400FC21F684}" dt="2021-08-26T10:49:30.887" v="0"/>
          <ac:picMkLst>
            <pc:docMk/>
            <pc:sldMk cId="4175410619" sldId="282"/>
            <ac:picMk id="7" creationId="{776D627E-3C15-4C1C-B5D8-0015249EB401}"/>
          </ac:picMkLst>
        </pc:picChg>
        <pc:picChg chg="add mod ord">
          <ac:chgData name="Dominic Anstey" userId="79091e4c0b072036" providerId="Windows Live" clId="Web-{0970A14D-668F-44E0-A66F-0400FC21F684}" dt="2021-08-26T10:49:57.481" v="5" actId="1076"/>
          <ac:picMkLst>
            <pc:docMk/>
            <pc:sldMk cId="4175410619" sldId="282"/>
            <ac:picMk id="12" creationId="{72F17A0C-2CFC-48AE-A5B5-BA9A365FCC8B}"/>
          </ac:picMkLst>
        </pc:picChg>
      </pc:sldChg>
    </pc:docChg>
  </pc:docChgLst>
  <pc:docChgLst>
    <pc:chgData name="Dominic Anstey" userId="79091e4c0b072036" providerId="Windows Live" clId="Web-{4D7D188A-512D-43B4-B317-4444B2278A5D}"/>
    <pc:docChg chg="modSld">
      <pc:chgData name="Dominic Anstey" userId="79091e4c0b072036" providerId="Windows Live" clId="Web-{4D7D188A-512D-43B4-B317-4444B2278A5D}" dt="2022-01-17T14:11:08.388" v="1" actId="20577"/>
      <pc:docMkLst>
        <pc:docMk/>
      </pc:docMkLst>
      <pc:sldChg chg="modSp">
        <pc:chgData name="Dominic Anstey" userId="79091e4c0b072036" providerId="Windows Live" clId="Web-{4D7D188A-512D-43B4-B317-4444B2278A5D}" dt="2022-01-17T14:11:08.388" v="1" actId="20577"/>
        <pc:sldMkLst>
          <pc:docMk/>
          <pc:sldMk cId="1578594160" sldId="270"/>
        </pc:sldMkLst>
        <pc:spChg chg="mod">
          <ac:chgData name="Dominic Anstey" userId="79091e4c0b072036" providerId="Windows Live" clId="Web-{4D7D188A-512D-43B4-B317-4444B2278A5D}" dt="2022-01-17T14:11:08.388" v="1" actId="20577"/>
          <ac:spMkLst>
            <pc:docMk/>
            <pc:sldMk cId="1578594160" sldId="270"/>
            <ac:spMk id="2" creationId="{ECE73EA2-3F95-4D42-84E0-A5E20645D3E5}"/>
          </ac:spMkLst>
        </pc:spChg>
      </pc:sldChg>
    </pc:docChg>
  </pc:docChgLst>
  <pc:docChgLst>
    <pc:chgData name="Dominic Anstey" userId="79091e4c0b072036" providerId="Windows Live" clId="Web-{F5782F05-2CA7-4612-80F1-2A21664F961A}"/>
    <pc:docChg chg="modSld">
      <pc:chgData name="Dominic Anstey" userId="79091e4c0b072036" providerId="Windows Live" clId="Web-{F5782F05-2CA7-4612-80F1-2A21664F961A}" dt="2021-10-11T12:48:12.165" v="14" actId="1076"/>
      <pc:docMkLst>
        <pc:docMk/>
      </pc:docMkLst>
      <pc:sldChg chg="modSp">
        <pc:chgData name="Dominic Anstey" userId="79091e4c0b072036" providerId="Windows Live" clId="Web-{F5782F05-2CA7-4612-80F1-2A21664F961A}" dt="2021-10-11T12:48:12.165" v="14" actId="1076"/>
        <pc:sldMkLst>
          <pc:docMk/>
          <pc:sldMk cId="2030897784" sldId="260"/>
        </pc:sldMkLst>
        <pc:spChg chg="mod">
          <ac:chgData name="Dominic Anstey" userId="79091e4c0b072036" providerId="Windows Live" clId="Web-{F5782F05-2CA7-4612-80F1-2A21664F961A}" dt="2021-10-11T12:48:12.119" v="3" actId="1076"/>
          <ac:spMkLst>
            <pc:docMk/>
            <pc:sldMk cId="2030897784" sldId="260"/>
            <ac:spMk id="7" creationId="{F96D58E0-2A28-4B9B-9A45-C1FC75A8EB5C}"/>
          </ac:spMkLst>
        </pc:spChg>
        <pc:spChg chg="mod">
          <ac:chgData name="Dominic Anstey" userId="79091e4c0b072036" providerId="Windows Live" clId="Web-{F5782F05-2CA7-4612-80F1-2A21664F961A}" dt="2021-10-11T12:48:12.119" v="4" actId="1076"/>
          <ac:spMkLst>
            <pc:docMk/>
            <pc:sldMk cId="2030897784" sldId="260"/>
            <ac:spMk id="12" creationId="{E832E408-4150-449A-BDB5-7C0715EA3473}"/>
          </ac:spMkLst>
        </pc:spChg>
        <pc:spChg chg="mod">
          <ac:chgData name="Dominic Anstey" userId="79091e4c0b072036" providerId="Windows Live" clId="Web-{F5782F05-2CA7-4612-80F1-2A21664F961A}" dt="2021-10-11T12:48:12.119" v="5" actId="1076"/>
          <ac:spMkLst>
            <pc:docMk/>
            <pc:sldMk cId="2030897784" sldId="260"/>
            <ac:spMk id="13" creationId="{786E17F3-5C46-4F24-8BE6-F4BB54C564C9}"/>
          </ac:spMkLst>
        </pc:spChg>
        <pc:spChg chg="mod">
          <ac:chgData name="Dominic Anstey" userId="79091e4c0b072036" providerId="Windows Live" clId="Web-{F5782F05-2CA7-4612-80F1-2A21664F961A}" dt="2021-10-11T12:48:12.134" v="6" actId="1076"/>
          <ac:spMkLst>
            <pc:docMk/>
            <pc:sldMk cId="2030897784" sldId="260"/>
            <ac:spMk id="14" creationId="{14FB739B-4716-48F5-83BF-893FCCFB5775}"/>
          </ac:spMkLst>
        </pc:spChg>
        <pc:spChg chg="mod">
          <ac:chgData name="Dominic Anstey" userId="79091e4c0b072036" providerId="Windows Live" clId="Web-{F5782F05-2CA7-4612-80F1-2A21664F961A}" dt="2021-10-11T12:48:12.134" v="7" actId="1076"/>
          <ac:spMkLst>
            <pc:docMk/>
            <pc:sldMk cId="2030897784" sldId="260"/>
            <ac:spMk id="15" creationId="{250099C9-898A-48B7-BC5F-ECF5CF797BD1}"/>
          </ac:spMkLst>
        </pc:spChg>
        <pc:spChg chg="mod">
          <ac:chgData name="Dominic Anstey" userId="79091e4c0b072036" providerId="Windows Live" clId="Web-{F5782F05-2CA7-4612-80F1-2A21664F961A}" dt="2021-10-11T12:48:12.134" v="8" actId="1076"/>
          <ac:spMkLst>
            <pc:docMk/>
            <pc:sldMk cId="2030897784" sldId="260"/>
            <ac:spMk id="16" creationId="{F39C65FB-035D-4219-B75F-28F9D0E8AED3}"/>
          </ac:spMkLst>
        </pc:spChg>
        <pc:picChg chg="mod">
          <ac:chgData name="Dominic Anstey" userId="79091e4c0b072036" providerId="Windows Live" clId="Web-{F5782F05-2CA7-4612-80F1-2A21664F961A}" dt="2021-10-11T12:48:12.103" v="2" actId="1076"/>
          <ac:picMkLst>
            <pc:docMk/>
            <pc:sldMk cId="2030897784" sldId="260"/>
            <ac:picMk id="3" creationId="{9BA02682-7F0F-4C13-B0D6-2292DBE395A7}"/>
          </ac:picMkLst>
        </pc:picChg>
        <pc:cxnChg chg="mod">
          <ac:chgData name="Dominic Anstey" userId="79091e4c0b072036" providerId="Windows Live" clId="Web-{F5782F05-2CA7-4612-80F1-2A21664F961A}" dt="2021-10-11T12:48:12.150" v="9" actId="1076"/>
          <ac:cxnSpMkLst>
            <pc:docMk/>
            <pc:sldMk cId="2030897784" sldId="260"/>
            <ac:cxnSpMk id="17" creationId="{A40C2999-EBA2-4DA8-A581-356138A4E4D3}"/>
          </ac:cxnSpMkLst>
        </pc:cxnChg>
        <pc:cxnChg chg="mod">
          <ac:chgData name="Dominic Anstey" userId="79091e4c0b072036" providerId="Windows Live" clId="Web-{F5782F05-2CA7-4612-80F1-2A21664F961A}" dt="2021-10-11T12:48:12.150" v="10" actId="1076"/>
          <ac:cxnSpMkLst>
            <pc:docMk/>
            <pc:sldMk cId="2030897784" sldId="260"/>
            <ac:cxnSpMk id="18" creationId="{F673058B-58E0-466A-BBD3-98556001FDF7}"/>
          </ac:cxnSpMkLst>
        </pc:cxnChg>
        <pc:cxnChg chg="mod">
          <ac:chgData name="Dominic Anstey" userId="79091e4c0b072036" providerId="Windows Live" clId="Web-{F5782F05-2CA7-4612-80F1-2A21664F961A}" dt="2021-10-11T12:48:12.150" v="11" actId="1076"/>
          <ac:cxnSpMkLst>
            <pc:docMk/>
            <pc:sldMk cId="2030897784" sldId="260"/>
            <ac:cxnSpMk id="19" creationId="{5543CF99-836F-423E-8A1B-E0B14A840A10}"/>
          </ac:cxnSpMkLst>
        </pc:cxnChg>
        <pc:cxnChg chg="mod">
          <ac:chgData name="Dominic Anstey" userId="79091e4c0b072036" providerId="Windows Live" clId="Web-{F5782F05-2CA7-4612-80F1-2A21664F961A}" dt="2021-10-11T12:48:12.150" v="12" actId="1076"/>
          <ac:cxnSpMkLst>
            <pc:docMk/>
            <pc:sldMk cId="2030897784" sldId="260"/>
            <ac:cxnSpMk id="20" creationId="{F52891D0-AFAD-435F-8855-CD420D068A9C}"/>
          </ac:cxnSpMkLst>
        </pc:cxnChg>
        <pc:cxnChg chg="mod">
          <ac:chgData name="Dominic Anstey" userId="79091e4c0b072036" providerId="Windows Live" clId="Web-{F5782F05-2CA7-4612-80F1-2A21664F961A}" dt="2021-10-11T12:48:12.165" v="13" actId="1076"/>
          <ac:cxnSpMkLst>
            <pc:docMk/>
            <pc:sldMk cId="2030897784" sldId="260"/>
            <ac:cxnSpMk id="21" creationId="{76975E0D-9A02-48DA-9051-FAB96DA2D812}"/>
          </ac:cxnSpMkLst>
        </pc:cxnChg>
        <pc:cxnChg chg="mod">
          <ac:chgData name="Dominic Anstey" userId="79091e4c0b072036" providerId="Windows Live" clId="Web-{F5782F05-2CA7-4612-80F1-2A21664F961A}" dt="2021-10-11T12:48:12.165" v="14" actId="1076"/>
          <ac:cxnSpMkLst>
            <pc:docMk/>
            <pc:sldMk cId="2030897784" sldId="260"/>
            <ac:cxnSpMk id="22" creationId="{93DD411B-51CF-49A8-9F9F-9D811F80646A}"/>
          </ac:cxnSpMkLst>
        </pc:cxnChg>
      </pc:sldChg>
    </pc:docChg>
  </pc:docChgLst>
  <pc:docChgLst>
    <pc:chgData name="Dominic Anstey" userId="79091e4c0b072036" providerId="LiveId" clId="{3768BF98-5C69-4DA2-9E25-F65858B5CC48}"/>
    <pc:docChg chg="undo custSel mod addSld delSld modSld">
      <pc:chgData name="Dominic Anstey" userId="79091e4c0b072036" providerId="LiveId" clId="{3768BF98-5C69-4DA2-9E25-F65858B5CC48}" dt="2020-10-22T12:24:12.741" v="960" actId="22"/>
      <pc:docMkLst>
        <pc:docMk/>
      </pc:docMkLst>
      <pc:sldChg chg="modSp mod">
        <pc:chgData name="Dominic Anstey" userId="79091e4c0b072036" providerId="LiveId" clId="{3768BF98-5C69-4DA2-9E25-F65858B5CC48}" dt="2020-10-15T12:42:13.381" v="20" actId="20577"/>
        <pc:sldMkLst>
          <pc:docMk/>
          <pc:sldMk cId="2123851448" sldId="256"/>
        </pc:sldMkLst>
        <pc:spChg chg="mod">
          <ac:chgData name="Dominic Anstey" userId="79091e4c0b072036" providerId="LiveId" clId="{3768BF98-5C69-4DA2-9E25-F65858B5CC48}" dt="2020-10-15T12:41:57.870" v="3" actId="1076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LiveId" clId="{3768BF98-5C69-4DA2-9E25-F65858B5CC48}" dt="2020-10-15T12:42:13.381" v="20" actId="20577"/>
          <ac:spMkLst>
            <pc:docMk/>
            <pc:sldMk cId="2123851448" sldId="256"/>
            <ac:spMk id="3" creationId="{5015E1ED-785B-B643-90F4-B6189627F76D}"/>
          </ac:spMkLst>
        </pc:spChg>
      </pc:sldChg>
      <pc:sldChg chg="modSp mod">
        <pc:chgData name="Dominic Anstey" userId="79091e4c0b072036" providerId="LiveId" clId="{3768BF98-5C69-4DA2-9E25-F65858B5CC48}" dt="2020-10-15T12:43:22.801" v="34"/>
        <pc:sldMkLst>
          <pc:docMk/>
          <pc:sldMk cId="769262720" sldId="259"/>
        </pc:sldMkLst>
        <pc:spChg chg="mod">
          <ac:chgData name="Dominic Anstey" userId="79091e4c0b072036" providerId="LiveId" clId="{3768BF98-5C69-4DA2-9E25-F65858B5CC48}" dt="2020-10-15T12:43:17.425" v="33"/>
          <ac:spMkLst>
            <pc:docMk/>
            <pc:sldMk cId="769262720" sldId="259"/>
            <ac:spMk id="2" creationId="{4A0DFC4A-336D-1B4D-A3D6-387949934616}"/>
          </ac:spMkLst>
        </pc:spChg>
        <pc:spChg chg="mod">
          <ac:chgData name="Dominic Anstey" userId="79091e4c0b072036" providerId="LiveId" clId="{3768BF98-5C69-4DA2-9E25-F65858B5CC48}" dt="2020-10-15T12:43:22.801" v="34"/>
          <ac:spMkLst>
            <pc:docMk/>
            <pc:sldMk cId="769262720" sldId="259"/>
            <ac:spMk id="3" creationId="{36CCB21E-3AB8-D848-B847-DD6A7009BB3C}"/>
          </ac:spMkLst>
        </pc:spChg>
      </pc:sldChg>
      <pc:sldChg chg="addSp delSp modSp add del mod setBg">
        <pc:chgData name="Dominic Anstey" userId="79091e4c0b072036" providerId="LiveId" clId="{3768BF98-5C69-4DA2-9E25-F65858B5CC48}" dt="2020-10-15T12:57:25.622" v="48" actId="47"/>
        <pc:sldMkLst>
          <pc:docMk/>
          <pc:sldMk cId="1025973083" sldId="260"/>
        </pc:sldMkLst>
        <pc:spChg chg="del">
          <ac:chgData name="Dominic Anstey" userId="79091e4c0b072036" providerId="LiveId" clId="{3768BF98-5C69-4DA2-9E25-F65858B5CC48}" dt="2020-10-15T12:50:38.628" v="38" actId="478"/>
          <ac:spMkLst>
            <pc:docMk/>
            <pc:sldMk cId="1025973083" sldId="260"/>
            <ac:spMk id="2" creationId="{4A0DFC4A-336D-1B4D-A3D6-387949934616}"/>
          </ac:spMkLst>
        </pc:spChg>
        <pc:spChg chg="del">
          <ac:chgData name="Dominic Anstey" userId="79091e4c0b072036" providerId="LiveId" clId="{3768BF98-5C69-4DA2-9E25-F65858B5CC48}" dt="2020-10-15T12:50:36.385" v="37" actId="478"/>
          <ac:spMkLst>
            <pc:docMk/>
            <pc:sldMk cId="1025973083" sldId="260"/>
            <ac:spMk id="3" creationId="{36CCB21E-3AB8-D848-B847-DD6A7009BB3C}"/>
          </ac:spMkLst>
        </pc:spChg>
        <pc:spChg chg="add del mod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5" creationId="{9997B3DE-7644-4A16-99A4-D86009080AF8}"/>
          </ac:spMkLst>
        </pc:spChg>
        <pc:spChg chg="add mod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7" creationId="{C369F6B6-BCC3-47B5-9227-84AA9CBEA753}"/>
          </ac:spMkLst>
        </pc:spChg>
        <pc:spChg chg="add del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12" creationId="{2A8AA5BC-4F7A-4226-8F99-6D824B226A97}"/>
          </ac:spMkLst>
        </pc:spChg>
        <pc:spChg chg="add del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16" creationId="{5BC87C3E-1040-4EE4-9BDB-9537F7A1B335}"/>
          </ac:spMkLst>
        </pc:sp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14" creationId="{911DBBF1-3229-4BD9-B3D1-B4CA571E7431}"/>
          </ac:cxnSpMkLst>
        </pc:cxn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18" creationId="{42CDBECE-872A-4C73-9DC1-BB4E805E2CF5}"/>
          </ac:cxnSpMkLst>
        </pc:cxn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20" creationId="{F5CD5A0B-CDD7-427C-AA42-2EECFDFA1811}"/>
          </ac:cxnSpMkLst>
        </pc:cxn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147835025" sldId="260"/>
        </pc:sldMkLst>
      </pc:sldChg>
      <pc:sldChg chg="addSp delSp modSp add mod setBg">
        <pc:chgData name="Dominic Anstey" userId="79091e4c0b072036" providerId="LiveId" clId="{3768BF98-5C69-4DA2-9E25-F65858B5CC48}" dt="2020-10-22T10:25:03.469" v="867"/>
        <pc:sldMkLst>
          <pc:docMk/>
          <pc:sldMk cId="2030897784" sldId="260"/>
        </pc:sldMkLst>
        <pc:spChg chg="del mod">
          <ac:chgData name="Dominic Anstey" userId="79091e4c0b072036" providerId="LiveId" clId="{3768BF98-5C69-4DA2-9E25-F65858B5CC48}" dt="2020-10-15T13:06:59.035" v="107" actId="478"/>
          <ac:spMkLst>
            <pc:docMk/>
            <pc:sldMk cId="2030897784" sldId="260"/>
            <ac:spMk id="2" creationId="{4A0DFC4A-336D-1B4D-A3D6-387949934616}"/>
          </ac:spMkLst>
        </pc:spChg>
        <pc:spChg chg="del">
          <ac:chgData name="Dominic Anstey" userId="79091e4c0b072036" providerId="LiveId" clId="{3768BF98-5C69-4DA2-9E25-F65858B5CC48}" dt="2020-10-15T13:07:00.989" v="108" actId="478"/>
          <ac:spMkLst>
            <pc:docMk/>
            <pc:sldMk cId="2030897784" sldId="260"/>
            <ac:spMk id="3" creationId="{36CCB21E-3AB8-D848-B847-DD6A7009BB3C}"/>
          </ac:spMkLst>
        </pc:spChg>
        <pc:spChg chg="add del mod ord">
          <ac:chgData name="Dominic Anstey" userId="79091e4c0b072036" providerId="LiveId" clId="{3768BF98-5C69-4DA2-9E25-F65858B5CC48}" dt="2020-10-15T13:02:22.282" v="92" actId="478"/>
          <ac:spMkLst>
            <pc:docMk/>
            <pc:sldMk cId="2030897784" sldId="260"/>
            <ac:spMk id="4" creationId="{FF564D4B-B52E-4038-8FB4-14FA843F66C1}"/>
          </ac:spMkLst>
        </pc:spChg>
        <pc:spChg chg="add mod">
          <ac:chgData name="Dominic Anstey" userId="79091e4c0b072036" providerId="LiveId" clId="{3768BF98-5C69-4DA2-9E25-F65858B5CC48}" dt="2020-10-15T13:03:07.279" v="101" actId="1076"/>
          <ac:spMkLst>
            <pc:docMk/>
            <pc:sldMk cId="2030897784" sldId="260"/>
            <ac:spMk id="8" creationId="{BFDD1C8A-D09F-47B1-BF02-2682F682C3A8}"/>
          </ac:spMkLst>
        </pc:spChg>
        <pc:spChg chg="add mod">
          <ac:chgData name="Dominic Anstey" userId="79091e4c0b072036" providerId="LiveId" clId="{3768BF98-5C69-4DA2-9E25-F65858B5CC48}" dt="2020-10-15T13:03:00.695" v="99" actId="1076"/>
          <ac:spMkLst>
            <pc:docMk/>
            <pc:sldMk cId="2030897784" sldId="260"/>
            <ac:spMk id="10" creationId="{192E015D-6BEF-43F9-9E52-3BC4DA3235B2}"/>
          </ac:spMkLst>
        </pc:spChg>
        <pc:spChg chg="add mod">
          <ac:chgData name="Dominic Anstey" userId="79091e4c0b072036" providerId="LiveId" clId="{3768BF98-5C69-4DA2-9E25-F65858B5CC48}" dt="2020-10-15T13:08:37.160" v="131"/>
          <ac:spMkLst>
            <pc:docMk/>
            <pc:sldMk cId="2030897784" sldId="260"/>
            <ac:spMk id="12" creationId="{A64C53C3-C509-4E13-B518-F7E06DC8901B}"/>
          </ac:spMkLst>
        </pc:spChg>
        <pc:spChg chg="add del mod">
          <ac:chgData name="Dominic Anstey" userId="79091e4c0b072036" providerId="LiveId" clId="{3768BF98-5C69-4DA2-9E25-F65858B5CC48}" dt="2020-10-15T13:11:10.158" v="153" actId="478"/>
          <ac:spMkLst>
            <pc:docMk/>
            <pc:sldMk cId="2030897784" sldId="260"/>
            <ac:spMk id="14" creationId="{8E41FD66-F664-4365-B375-7183657734D7}"/>
          </ac:spMkLst>
        </pc:spChg>
        <pc:spChg chg="mod">
          <ac:chgData name="Dominic Anstey" userId="79091e4c0b072036" providerId="LiveId" clId="{3768BF98-5C69-4DA2-9E25-F65858B5CC48}" dt="2020-10-15T13:07:41.919" v="110"/>
          <ac:spMkLst>
            <pc:docMk/>
            <pc:sldMk cId="2030897784" sldId="260"/>
            <ac:spMk id="17" creationId="{C350A0D1-8F08-40B5-A927-4E12FB355D03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19" creationId="{965C1B82-D8A8-4FAF-853C-80BB3807A9A1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20" creationId="{4F8E5B3C-1D30-4C4E-9876-84546218402E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21" creationId="{61C946B1-02C0-4F9E-B5C6-D6EB1AADB9FD}"/>
          </ac:spMkLst>
        </pc:spChg>
        <pc:spChg chg="mod">
          <ac:chgData name="Dominic Anstey" userId="79091e4c0b072036" providerId="LiveId" clId="{3768BF98-5C69-4DA2-9E25-F65858B5CC48}" dt="2020-10-15T13:11:10.604" v="154"/>
          <ac:spMkLst>
            <pc:docMk/>
            <pc:sldMk cId="2030897784" sldId="260"/>
            <ac:spMk id="24" creationId="{C1BA2D59-CC8E-48E9-A7DA-DA0871B307C4}"/>
          </ac:spMkLst>
        </pc:spChg>
        <pc:spChg chg="add del mod">
          <ac:chgData name="Dominic Anstey" userId="79091e4c0b072036" providerId="LiveId" clId="{3768BF98-5C69-4DA2-9E25-F65858B5CC48}" dt="2020-10-15T13:43:18.029" v="211" actId="478"/>
          <ac:spMkLst>
            <pc:docMk/>
            <pc:sldMk cId="2030897784" sldId="260"/>
            <ac:spMk id="26" creationId="{0B8701B8-2740-4EBC-83F1-34B23318AA71}"/>
          </ac:spMkLst>
        </pc:spChg>
        <pc:spChg chg="add mod">
          <ac:chgData name="Dominic Anstey" userId="79091e4c0b072036" providerId="LiveId" clId="{3768BF98-5C69-4DA2-9E25-F65858B5CC48}" dt="2020-10-15T13:11:14.589" v="155" actId="1076"/>
          <ac:spMkLst>
            <pc:docMk/>
            <pc:sldMk cId="2030897784" sldId="260"/>
            <ac:spMk id="27" creationId="{EEE83C16-6129-4EC5-B51A-611718471EC2}"/>
          </ac:spMkLst>
        </pc:spChg>
        <pc:spChg chg="add mod">
          <ac:chgData name="Dominic Anstey" userId="79091e4c0b072036" providerId="LiveId" clId="{3768BF98-5C69-4DA2-9E25-F65858B5CC48}" dt="2020-10-22T10:25:03.469" v="867"/>
          <ac:spMkLst>
            <pc:docMk/>
            <pc:sldMk cId="2030897784" sldId="260"/>
            <ac:spMk id="28" creationId="{77596D38-DEAB-4AA6-8E95-9F78E7CF4B01}"/>
          </ac:spMkLst>
        </pc:spChg>
        <pc:grpChg chg="add del mod">
          <ac:chgData name="Dominic Anstey" userId="79091e4c0b072036" providerId="LiveId" clId="{3768BF98-5C69-4DA2-9E25-F65858B5CC48}" dt="2020-10-15T13:08:20.065" v="115"/>
          <ac:grpSpMkLst>
            <pc:docMk/>
            <pc:sldMk cId="2030897784" sldId="260"/>
            <ac:grpSpMk id="15" creationId="{196713D8-7321-4392-B1F7-8B65078DA716}"/>
          </ac:grpSpMkLst>
        </pc:grpChg>
        <pc:grpChg chg="add mod">
          <ac:chgData name="Dominic Anstey" userId="79091e4c0b072036" providerId="LiveId" clId="{3768BF98-5C69-4DA2-9E25-F65858B5CC48}" dt="2020-10-15T13:11:17.883" v="157" actId="1076"/>
          <ac:grpSpMkLst>
            <pc:docMk/>
            <pc:sldMk cId="2030897784" sldId="260"/>
            <ac:grpSpMk id="22" creationId="{C736EA89-8E2C-491B-8363-144C46599931}"/>
          </ac:grpSpMkLst>
        </pc:grpChg>
        <pc:graphicFrameChg chg="add del mod">
          <ac:chgData name="Dominic Anstey" userId="79091e4c0b072036" providerId="LiveId" clId="{3768BF98-5C69-4DA2-9E25-F65858B5CC48}" dt="2020-10-22T10:24:56.024" v="865"/>
          <ac:graphicFrameMkLst>
            <pc:docMk/>
            <pc:sldMk cId="2030897784" sldId="260"/>
            <ac:graphicFrameMk id="2" creationId="{7E6065B8-4F97-481A-832B-8087D1C56F2A}"/>
          </ac:graphicFrameMkLst>
        </pc:graphicFrameChg>
        <pc:picChg chg="add mod">
          <ac:chgData name="Dominic Anstey" userId="79091e4c0b072036" providerId="LiveId" clId="{3768BF98-5C69-4DA2-9E25-F65858B5CC48}" dt="2020-10-15T13:43:53.913" v="218" actId="1076"/>
          <ac:picMkLst>
            <pc:docMk/>
            <pc:sldMk cId="2030897784" sldId="260"/>
            <ac:picMk id="3" creationId="{92EB2F93-29A2-4E72-B2F2-BF3976AEA4E1}"/>
          </ac:picMkLst>
        </pc:picChg>
        <pc:picChg chg="add mod">
          <ac:chgData name="Dominic Anstey" userId="79091e4c0b072036" providerId="LiveId" clId="{3768BF98-5C69-4DA2-9E25-F65858B5CC48}" dt="2020-10-15T13:06:55.268" v="106" actId="1076"/>
          <ac:picMkLst>
            <pc:docMk/>
            <pc:sldMk cId="2030897784" sldId="260"/>
            <ac:picMk id="6" creationId="{967220C6-22C7-4076-870C-3E07B2666F5A}"/>
          </ac:picMkLst>
        </pc:picChg>
        <pc:picChg chg="mod">
          <ac:chgData name="Dominic Anstey" userId="79091e4c0b072036" providerId="LiveId" clId="{3768BF98-5C69-4DA2-9E25-F65858B5CC48}" dt="2020-10-15T13:07:41.919" v="110"/>
          <ac:picMkLst>
            <pc:docMk/>
            <pc:sldMk cId="2030897784" sldId="260"/>
            <ac:picMk id="16" creationId="{9211EDD6-082E-4EC0-81B9-77245E6DF38C}"/>
          </ac:picMkLst>
        </pc:picChg>
        <pc:picChg chg="add del mod">
          <ac:chgData name="Dominic Anstey" userId="79091e4c0b072036" providerId="LiveId" clId="{3768BF98-5C69-4DA2-9E25-F65858B5CC48}" dt="2020-10-15T13:08:20.065" v="115"/>
          <ac:picMkLst>
            <pc:docMk/>
            <pc:sldMk cId="2030897784" sldId="260"/>
            <ac:picMk id="18" creationId="{154A74EB-4A5A-4FC7-94E4-A128090B3667}"/>
          </ac:picMkLst>
        </pc:picChg>
        <pc:picChg chg="mod">
          <ac:chgData name="Dominic Anstey" userId="79091e4c0b072036" providerId="LiveId" clId="{3768BF98-5C69-4DA2-9E25-F65858B5CC48}" dt="2020-10-15T13:11:10.604" v="154"/>
          <ac:picMkLst>
            <pc:docMk/>
            <pc:sldMk cId="2030897784" sldId="260"/>
            <ac:picMk id="23" creationId="{DFE3E898-D6F2-4C8C-94DD-1F4E86AC2D1E}"/>
          </ac:picMkLst>
        </pc:picChg>
        <pc:picChg chg="add mod">
          <ac:chgData name="Dominic Anstey" userId="79091e4c0b072036" providerId="LiveId" clId="{3768BF98-5C69-4DA2-9E25-F65858B5CC48}" dt="2020-10-15T13:11:15.594" v="156" actId="1076"/>
          <ac:picMkLst>
            <pc:docMk/>
            <pc:sldMk cId="2030897784" sldId="260"/>
            <ac:picMk id="25" creationId="{9D23D633-A1F7-4A78-954A-3A570CB02D1C}"/>
          </ac:picMkLst>
        </pc:picChg>
      </pc:sldChg>
      <pc:sldChg chg="add del setBg">
        <pc:chgData name="Dominic Anstey" userId="79091e4c0b072036" providerId="LiveId" clId="{3768BF98-5C69-4DA2-9E25-F65858B5CC48}" dt="2020-10-15T12:42:49.802" v="26" actId="47"/>
        <pc:sldMkLst>
          <pc:docMk/>
          <pc:sldMk cId="3681615126" sldId="260"/>
        </pc:sldMkLst>
      </pc:sldChg>
      <pc:sldChg chg="add del setBg">
        <pc:chgData name="Dominic Anstey" userId="79091e4c0b072036" providerId="LiveId" clId="{3768BF98-5C69-4DA2-9E25-F65858B5CC48}" dt="2020-10-15T12:42:40.591" v="23" actId="47"/>
        <pc:sldMkLst>
          <pc:docMk/>
          <pc:sldMk cId="3800655186" sldId="260"/>
        </pc:sldMkLst>
      </pc:sldChg>
      <pc:sldChg chg="add del setBg">
        <pc:chgData name="Dominic Anstey" userId="79091e4c0b072036" providerId="LiveId" clId="{3768BF98-5C69-4DA2-9E25-F65858B5CC48}" dt="2020-10-15T12:42:41.594" v="24" actId="47"/>
        <pc:sldMkLst>
          <pc:docMk/>
          <pc:sldMk cId="113965059" sldId="261"/>
        </pc:sldMkLst>
      </pc:sldChg>
      <pc:sldChg chg="addSp delSp modSp add mod">
        <pc:chgData name="Dominic Anstey" userId="79091e4c0b072036" providerId="LiveId" clId="{3768BF98-5C69-4DA2-9E25-F65858B5CC48}" dt="2020-10-22T11:39:44.900" v="955" actId="1076"/>
        <pc:sldMkLst>
          <pc:docMk/>
          <pc:sldMk cId="1212650386" sldId="261"/>
        </pc:sldMkLst>
        <pc:spChg chg="add">
          <ac:chgData name="Dominic Anstey" userId="79091e4c0b072036" providerId="LiveId" clId="{3768BF98-5C69-4DA2-9E25-F65858B5CC48}" dt="2020-10-22T10:25:10.816" v="869" actId="22"/>
          <ac:spMkLst>
            <pc:docMk/>
            <pc:sldMk cId="1212650386" sldId="261"/>
            <ac:spMk id="2" creationId="{1B93666B-23ED-4485-B3BF-1F0160DC26C9}"/>
          </ac:spMkLst>
        </pc:spChg>
        <pc:spChg chg="add del">
          <ac:chgData name="Dominic Anstey" userId="79091e4c0b072036" providerId="LiveId" clId="{3768BF98-5C69-4DA2-9E25-F65858B5CC48}" dt="2020-10-15T13:43:57.958" v="219" actId="478"/>
          <ac:spMkLst>
            <pc:docMk/>
            <pc:sldMk cId="1212650386" sldId="261"/>
            <ac:spMk id="2" creationId="{221424D6-DA5A-446B-87A0-85E1F34CF69E}"/>
          </ac:spMkLst>
        </pc:spChg>
        <pc:spChg chg="add del">
          <ac:chgData name="Dominic Anstey" userId="79091e4c0b072036" providerId="LiveId" clId="{3768BF98-5C69-4DA2-9E25-F65858B5CC48}" dt="2020-10-15T13:43:59.187" v="220" actId="478"/>
          <ac:spMkLst>
            <pc:docMk/>
            <pc:sldMk cId="1212650386" sldId="261"/>
            <ac:spMk id="3" creationId="{1A6995C0-E375-4167-A043-6DF332A9F22F}"/>
          </ac:spMkLst>
        </pc:spChg>
        <pc:spChg chg="add mod">
          <ac:chgData name="Dominic Anstey" userId="79091e4c0b072036" providerId="LiveId" clId="{3768BF98-5C69-4DA2-9E25-F65858B5CC48}" dt="2020-10-22T11:39:03.239" v="925" actId="1076"/>
          <ac:spMkLst>
            <pc:docMk/>
            <pc:sldMk cId="1212650386" sldId="261"/>
            <ac:spMk id="3" creationId="{3CE9AA5A-F67B-4C71-B646-ECEEC8F28054}"/>
          </ac:spMkLst>
        </pc:spChg>
        <pc:spChg chg="add mod">
          <ac:chgData name="Dominic Anstey" userId="79091e4c0b072036" providerId="LiveId" clId="{3768BF98-5C69-4DA2-9E25-F65858B5CC48}" dt="2020-10-22T11:39:14.728" v="931" actId="1076"/>
          <ac:spMkLst>
            <pc:docMk/>
            <pc:sldMk cId="1212650386" sldId="261"/>
            <ac:spMk id="9" creationId="{9459D6C9-0D76-4B49-BB63-2E288F7627B8}"/>
          </ac:spMkLst>
        </pc:spChg>
        <pc:spChg chg="mod">
          <ac:chgData name="Dominic Anstey" userId="79091e4c0b072036" providerId="LiveId" clId="{3768BF98-5C69-4DA2-9E25-F65858B5CC48}" dt="2020-10-22T10:30:26.708" v="878" actId="20577"/>
          <ac:spMkLst>
            <pc:docMk/>
            <pc:sldMk cId="1212650386" sldId="261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32.606" v="159" actId="478"/>
          <ac:spMkLst>
            <pc:docMk/>
            <pc:sldMk cId="1212650386" sldId="261"/>
            <ac:spMk id="14" creationId="{8E41FD66-F664-4365-B375-7183657734D7}"/>
          </ac:spMkLst>
        </pc:spChg>
        <pc:spChg chg="add mod">
          <ac:chgData name="Dominic Anstey" userId="79091e4c0b072036" providerId="LiveId" clId="{3768BF98-5C69-4DA2-9E25-F65858B5CC48}" dt="2020-10-22T11:39:44.900" v="955" actId="1076"/>
          <ac:spMkLst>
            <pc:docMk/>
            <pc:sldMk cId="1212650386" sldId="261"/>
            <ac:spMk id="15" creationId="{97419E4D-A1E7-40DB-A461-B443853BCE91}"/>
          </ac:spMkLst>
        </pc:spChg>
        <pc:spChg chg="add del">
          <ac:chgData name="Dominic Anstey" userId="79091e4c0b072036" providerId="LiveId" clId="{3768BF98-5C69-4DA2-9E25-F65858B5CC48}" dt="2020-10-15T13:11:39.348" v="161" actId="478"/>
          <ac:spMkLst>
            <pc:docMk/>
            <pc:sldMk cId="1212650386" sldId="261"/>
            <ac:spMk id="16" creationId="{53E39C10-E68B-46B7-85F7-77B65987A016}"/>
          </ac:spMkLst>
        </pc:spChg>
        <pc:spChg chg="add del">
          <ac:chgData name="Dominic Anstey" userId="79091e4c0b072036" providerId="LiveId" clId="{3768BF98-5C69-4DA2-9E25-F65858B5CC48}" dt="2020-10-22T10:25:10.526" v="868" actId="478"/>
          <ac:spMkLst>
            <pc:docMk/>
            <pc:sldMk cId="1212650386" sldId="261"/>
            <ac:spMk id="18" creationId="{3048227D-D3A7-4BBE-94A8-87EAA3716D09}"/>
          </ac:spMkLst>
        </pc:spChg>
        <pc:picChg chg="add del mod">
          <ac:chgData name="Dominic Anstey" userId="79091e4c0b072036" providerId="LiveId" clId="{3768BF98-5C69-4DA2-9E25-F65858B5CC48}" dt="2020-10-22T10:30:39.470" v="884" actId="478"/>
          <ac:picMkLst>
            <pc:docMk/>
            <pc:sldMk cId="1212650386" sldId="261"/>
            <ac:picMk id="4" creationId="{834A560F-9A5E-4041-B5BE-F55DE9E6EC56}"/>
          </ac:picMkLst>
        </pc:picChg>
        <pc:picChg chg="add del mod">
          <ac:chgData name="Dominic Anstey" userId="79091e4c0b072036" providerId="LiveId" clId="{3768BF98-5C69-4DA2-9E25-F65858B5CC48}" dt="2020-10-22T11:38:28.406" v="902" actId="478"/>
          <ac:picMkLst>
            <pc:docMk/>
            <pc:sldMk cId="1212650386" sldId="261"/>
            <ac:picMk id="5" creationId="{4355584A-F652-4316-80CB-92CFA93CEAE6}"/>
          </ac:picMkLst>
        </pc:picChg>
        <pc:picChg chg="add mod">
          <ac:chgData name="Dominic Anstey" userId="79091e4c0b072036" providerId="LiveId" clId="{3768BF98-5C69-4DA2-9E25-F65858B5CC48}" dt="2020-10-22T11:38:56.534" v="920" actId="14100"/>
          <ac:picMkLst>
            <pc:docMk/>
            <pc:sldMk cId="1212650386" sldId="261"/>
            <ac:picMk id="7" creationId="{DD4CD3F1-28A2-4B8B-B37B-929B901F7F0F}"/>
          </ac:picMkLst>
        </pc:picChg>
        <pc:picChg chg="add mod">
          <ac:chgData name="Dominic Anstey" userId="79091e4c0b072036" providerId="LiveId" clId="{3768BF98-5C69-4DA2-9E25-F65858B5CC48}" dt="2020-10-22T11:39:01.463" v="924" actId="1076"/>
          <ac:picMkLst>
            <pc:docMk/>
            <pc:sldMk cId="1212650386" sldId="261"/>
            <ac:picMk id="13" creationId="{B6B3DE63-88F4-4DBA-8B11-DA90026F8040}"/>
          </ac:picMkLst>
        </pc:picChg>
        <pc:picChg chg="add mod">
          <ac:chgData name="Dominic Anstey" userId="79091e4c0b072036" providerId="LiveId" clId="{3768BF98-5C69-4DA2-9E25-F65858B5CC48}" dt="2020-10-22T11:38:34.403" v="904" actId="1076"/>
          <ac:picMkLst>
            <pc:docMk/>
            <pc:sldMk cId="1212650386" sldId="261"/>
            <ac:picMk id="2050" creationId="{25C3C150-44B9-414D-89F0-473B32DA425B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773516963" sldId="261"/>
        </pc:sldMkLst>
      </pc:sldChg>
      <pc:sldChg chg="addSp delSp modSp add del mod">
        <pc:chgData name="Dominic Anstey" userId="79091e4c0b072036" providerId="LiveId" clId="{3768BF98-5C69-4DA2-9E25-F65858B5CC48}" dt="2020-10-15T13:03:16.763" v="102" actId="47"/>
        <pc:sldMkLst>
          <pc:docMk/>
          <pc:sldMk cId="3418513926" sldId="261"/>
        </pc:sldMkLst>
        <pc:spChg chg="del mod">
          <ac:chgData name="Dominic Anstey" userId="79091e4c0b072036" providerId="LiveId" clId="{3768BF98-5C69-4DA2-9E25-F65858B5CC48}" dt="2020-10-15T13:00:57.236" v="65" actId="478"/>
          <ac:spMkLst>
            <pc:docMk/>
            <pc:sldMk cId="3418513926" sldId="261"/>
            <ac:spMk id="2" creationId="{4A0DFC4A-336D-1B4D-A3D6-387949934616}"/>
          </ac:spMkLst>
        </pc:spChg>
        <pc:spChg chg="add del mod">
          <ac:chgData name="Dominic Anstey" userId="79091e4c0b072036" providerId="LiveId" clId="{3768BF98-5C69-4DA2-9E25-F65858B5CC48}" dt="2020-10-15T13:00:59.208" v="66" actId="478"/>
          <ac:spMkLst>
            <pc:docMk/>
            <pc:sldMk cId="3418513926" sldId="261"/>
            <ac:spMk id="3" creationId="{36CCB21E-3AB8-D848-B847-DD6A7009BB3C}"/>
          </ac:spMkLst>
        </pc:spChg>
        <pc:spChg chg="add del mod">
          <ac:chgData name="Dominic Anstey" userId="79091e4c0b072036" providerId="LiveId" clId="{3768BF98-5C69-4DA2-9E25-F65858B5CC48}" dt="2020-10-15T13:00:52.632" v="61" actId="478"/>
          <ac:spMkLst>
            <pc:docMk/>
            <pc:sldMk cId="3418513926" sldId="261"/>
            <ac:spMk id="6" creationId="{5F9EA31E-01E9-4144-831F-16A28AA53961}"/>
          </ac:spMkLst>
        </pc:spChg>
        <pc:spChg chg="add mod">
          <ac:chgData name="Dominic Anstey" userId="79091e4c0b072036" providerId="LiveId" clId="{3768BF98-5C69-4DA2-9E25-F65858B5CC48}" dt="2020-10-15T13:00:57.236" v="65" actId="478"/>
          <ac:spMkLst>
            <pc:docMk/>
            <pc:sldMk cId="3418513926" sldId="261"/>
            <ac:spMk id="8" creationId="{ED13CE24-8F35-4C02-A452-EE41628C87B6}"/>
          </ac:spMkLst>
        </pc:spChg>
        <pc:spChg chg="add mod">
          <ac:chgData name="Dominic Anstey" userId="79091e4c0b072036" providerId="LiveId" clId="{3768BF98-5C69-4DA2-9E25-F65858B5CC48}" dt="2020-10-15T13:00:59.208" v="66" actId="478"/>
          <ac:spMkLst>
            <pc:docMk/>
            <pc:sldMk cId="3418513926" sldId="261"/>
            <ac:spMk id="10" creationId="{F9CF1097-7866-44C1-8BA5-92468643BFBE}"/>
          </ac:spMkLst>
        </pc:spChg>
      </pc:sldChg>
      <pc:sldChg chg="add del">
        <pc:chgData name="Dominic Anstey" userId="79091e4c0b072036" providerId="LiveId" clId="{3768BF98-5C69-4DA2-9E25-F65858B5CC48}" dt="2020-10-15T13:08:18.894" v="113"/>
        <pc:sldMkLst>
          <pc:docMk/>
          <pc:sldMk cId="4145019525" sldId="261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65592944" sldId="262"/>
        </pc:sldMkLst>
      </pc:sldChg>
      <pc:sldChg chg="addSp delSp modSp add mod">
        <pc:chgData name="Dominic Anstey" userId="79091e4c0b072036" providerId="LiveId" clId="{3768BF98-5C69-4DA2-9E25-F65858B5CC48}" dt="2020-10-15T13:14:12.692" v="192" actId="22"/>
        <pc:sldMkLst>
          <pc:docMk/>
          <pc:sldMk cId="4125425137" sldId="262"/>
        </pc:sldMkLst>
        <pc:spChg chg="add">
          <ac:chgData name="Dominic Anstey" userId="79091e4c0b072036" providerId="LiveId" clId="{3768BF98-5C69-4DA2-9E25-F65858B5CC48}" dt="2020-10-15T13:14:12.692" v="192" actId="22"/>
          <ac:spMkLst>
            <pc:docMk/>
            <pc:sldMk cId="4125425137" sldId="262"/>
            <ac:spMk id="2" creationId="{4342281C-B941-44F5-86A4-C6943A8F6A1E}"/>
          </ac:spMkLst>
        </pc:spChg>
        <pc:spChg chg="mod">
          <ac:chgData name="Dominic Anstey" userId="79091e4c0b072036" providerId="LiveId" clId="{3768BF98-5C69-4DA2-9E25-F65858B5CC48}" dt="2020-10-15T13:08:48.744" v="133"/>
          <ac:spMkLst>
            <pc:docMk/>
            <pc:sldMk cId="4125425137" sldId="262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2.045" v="165" actId="478"/>
          <ac:spMkLst>
            <pc:docMk/>
            <pc:sldMk cId="4125425137" sldId="262"/>
            <ac:spMk id="14" creationId="{8E41FD66-F664-4365-B375-7183657734D7}"/>
          </ac:spMkLst>
        </pc:sp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4136923278" sldId="262"/>
        </pc:sldMkLst>
      </pc:sldChg>
      <pc:sldChg chg="addSp delSp modSp add mod">
        <pc:chgData name="Dominic Anstey" userId="79091e4c0b072036" providerId="LiveId" clId="{3768BF98-5C69-4DA2-9E25-F65858B5CC48}" dt="2020-10-22T10:25:14.983" v="871" actId="22"/>
        <pc:sldMkLst>
          <pc:docMk/>
          <pc:sldMk cId="391063274" sldId="263"/>
        </pc:sldMkLst>
        <pc:spChg chg="add del">
          <ac:chgData name="Dominic Anstey" userId="79091e4c0b072036" providerId="LiveId" clId="{3768BF98-5C69-4DA2-9E25-F65858B5CC48}" dt="2020-10-22T10:25:14.797" v="870" actId="478"/>
          <ac:spMkLst>
            <pc:docMk/>
            <pc:sldMk cId="391063274" sldId="263"/>
            <ac:spMk id="2" creationId="{BCB6176D-E5D7-49BD-8AAF-1E2A43EC5A79}"/>
          </ac:spMkLst>
        </pc:spChg>
        <pc:spChg chg="add">
          <ac:chgData name="Dominic Anstey" userId="79091e4c0b072036" providerId="LiveId" clId="{3768BF98-5C69-4DA2-9E25-F65858B5CC48}" dt="2020-10-22T10:25:14.983" v="871" actId="22"/>
          <ac:spMkLst>
            <pc:docMk/>
            <pc:sldMk cId="391063274" sldId="263"/>
            <ac:spMk id="3" creationId="{00C9E4D5-3795-4697-B698-E7AB8FADC08D}"/>
          </ac:spMkLst>
        </pc:spChg>
        <pc:spChg chg="add mod">
          <ac:chgData name="Dominic Anstey" userId="79091e4c0b072036" providerId="LiveId" clId="{3768BF98-5C69-4DA2-9E25-F65858B5CC48}" dt="2020-10-15T13:14:22.005" v="193"/>
          <ac:spMkLst>
            <pc:docMk/>
            <pc:sldMk cId="391063274" sldId="263"/>
            <ac:spMk id="11" creationId="{2CE1D7BA-55E3-4ADD-AFCE-0F739EB4A2FE}"/>
          </ac:spMkLst>
        </pc:spChg>
        <pc:spChg chg="mod">
          <ac:chgData name="Dominic Anstey" userId="79091e4c0b072036" providerId="LiveId" clId="{3768BF98-5C69-4DA2-9E25-F65858B5CC48}" dt="2020-10-19T11:56:55.409" v="749" actId="20577"/>
          <ac:spMkLst>
            <pc:docMk/>
            <pc:sldMk cId="391063274" sldId="263"/>
            <ac:spMk id="12" creationId="{A64C53C3-C509-4E13-B518-F7E06DC8901B}"/>
          </ac:spMkLst>
        </pc:spChg>
        <pc:spChg chg="add mod">
          <ac:chgData name="Dominic Anstey" userId="79091e4c0b072036" providerId="LiveId" clId="{3768BF98-5C69-4DA2-9E25-F65858B5CC48}" dt="2020-10-15T13:14:22.005" v="193"/>
          <ac:spMkLst>
            <pc:docMk/>
            <pc:sldMk cId="391063274" sldId="263"/>
            <ac:spMk id="13" creationId="{6D130C3D-EEA3-4CF2-8E21-3F16A42A04CC}"/>
          </ac:spMkLst>
        </pc:spChg>
        <pc:spChg chg="del">
          <ac:chgData name="Dominic Anstey" userId="79091e4c0b072036" providerId="LiveId" clId="{3768BF98-5C69-4DA2-9E25-F65858B5CC48}" dt="2020-10-15T13:11:48.848" v="164" actId="478"/>
          <ac:spMkLst>
            <pc:docMk/>
            <pc:sldMk cId="391063274" sldId="263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4:47.985" v="237" actId="1076"/>
          <ac:picMkLst>
            <pc:docMk/>
            <pc:sldMk cId="391063274" sldId="263"/>
            <ac:picMk id="4" creationId="{A52A6CFA-4494-4DF3-A1D8-F5F128125B18}"/>
          </ac:picMkLst>
        </pc:picChg>
        <pc:picChg chg="add mod">
          <ac:chgData name="Dominic Anstey" userId="79091e4c0b072036" providerId="LiveId" clId="{3768BF98-5C69-4DA2-9E25-F65858B5CC48}" dt="2020-10-15T13:14:22.005" v="193"/>
          <ac:picMkLst>
            <pc:docMk/>
            <pc:sldMk cId="391063274" sldId="263"/>
            <ac:picMk id="9" creationId="{F61C4954-30CD-494D-9B70-AA5DF7726FE5}"/>
          </ac:picMkLst>
        </pc:picChg>
        <pc:picChg chg="add mod">
          <ac:chgData name="Dominic Anstey" userId="79091e4c0b072036" providerId="LiveId" clId="{3768BF98-5C69-4DA2-9E25-F65858B5CC48}" dt="2020-10-15T13:14:26.186" v="194" actId="1076"/>
          <ac:picMkLst>
            <pc:docMk/>
            <pc:sldMk cId="391063274" sldId="263"/>
            <ac:picMk id="15" creationId="{3A030023-85B5-41B6-B634-F68157551154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2360319689" sldId="263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159881420" sldId="263"/>
        </pc:sldMkLst>
      </pc:sldChg>
      <pc:sldChg chg="addSp delSp modSp add mod">
        <pc:chgData name="Dominic Anstey" userId="79091e4c0b072036" providerId="LiveId" clId="{3768BF98-5C69-4DA2-9E25-F65858B5CC48}" dt="2020-10-22T12:13:53.197" v="959" actId="1076"/>
        <pc:sldMkLst>
          <pc:docMk/>
          <pc:sldMk cId="2784051356" sldId="264"/>
        </pc:sldMkLst>
        <pc:spChg chg="add del">
          <ac:chgData name="Dominic Anstey" userId="79091e4c0b072036" providerId="LiveId" clId="{3768BF98-5C69-4DA2-9E25-F65858B5CC48}" dt="2020-10-22T10:25:17.948" v="872" actId="478"/>
          <ac:spMkLst>
            <pc:docMk/>
            <pc:sldMk cId="2784051356" sldId="264"/>
            <ac:spMk id="2" creationId="{91C4979B-56B3-4250-BE2B-ED414326D589}"/>
          </ac:spMkLst>
        </pc:spChg>
        <pc:spChg chg="add">
          <ac:chgData name="Dominic Anstey" userId="79091e4c0b072036" providerId="LiveId" clId="{3768BF98-5C69-4DA2-9E25-F65858B5CC48}" dt="2020-10-22T10:25:18.098" v="873" actId="22"/>
          <ac:spMkLst>
            <pc:docMk/>
            <pc:sldMk cId="2784051356" sldId="264"/>
            <ac:spMk id="5" creationId="{29349592-1128-471A-BE9C-B79A1050EC7F}"/>
          </ac:spMkLst>
        </pc:spChg>
        <pc:spChg chg="mod">
          <ac:chgData name="Dominic Anstey" userId="79091e4c0b072036" providerId="LiveId" clId="{3768BF98-5C69-4DA2-9E25-F65858B5CC48}" dt="2020-10-19T11:57:01.920" v="764" actId="20577"/>
          <ac:spMkLst>
            <pc:docMk/>
            <pc:sldMk cId="2784051356" sldId="264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4.550" v="166" actId="478"/>
          <ac:spMkLst>
            <pc:docMk/>
            <pc:sldMk cId="2784051356" sldId="264"/>
            <ac:spMk id="14" creationId="{8E41FD66-F664-4365-B375-7183657734D7}"/>
          </ac:spMkLst>
        </pc:spChg>
        <pc:picChg chg="add">
          <ac:chgData name="Dominic Anstey" userId="79091e4c0b072036" providerId="LiveId" clId="{3768BF98-5C69-4DA2-9E25-F65858B5CC48}" dt="2020-10-15T13:14:32.474" v="195" actId="22"/>
          <ac:picMkLst>
            <pc:docMk/>
            <pc:sldMk cId="2784051356" sldId="264"/>
            <ac:picMk id="3" creationId="{86499511-DEF7-4652-96DB-BFCEEE14F01D}"/>
          </ac:picMkLst>
        </pc:picChg>
        <pc:picChg chg="add del">
          <ac:chgData name="Dominic Anstey" userId="79091e4c0b072036" providerId="LiveId" clId="{3768BF98-5C69-4DA2-9E25-F65858B5CC48}" dt="2020-10-22T12:13:43.298" v="956" actId="478"/>
          <ac:picMkLst>
            <pc:docMk/>
            <pc:sldMk cId="2784051356" sldId="264"/>
            <ac:picMk id="4" creationId="{C623E220-DBF7-49B9-B4E1-DA03678F2937}"/>
          </ac:picMkLst>
        </pc:picChg>
        <pc:picChg chg="add mod">
          <ac:chgData name="Dominic Anstey" userId="79091e4c0b072036" providerId="LiveId" clId="{3768BF98-5C69-4DA2-9E25-F65858B5CC48}" dt="2020-10-22T12:13:53.197" v="959" actId="1076"/>
          <ac:picMkLst>
            <pc:docMk/>
            <pc:sldMk cId="2784051356" sldId="264"/>
            <ac:picMk id="3074" creationId="{2888C789-4B06-4EBE-BCEA-98A0B07177D1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896991487" sldId="26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4070040306" sldId="26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883709826" sldId="265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833160838" sldId="265"/>
        </pc:sldMkLst>
      </pc:sldChg>
      <pc:sldChg chg="addSp delSp modSp add mod">
        <pc:chgData name="Dominic Anstey" userId="79091e4c0b072036" providerId="LiveId" clId="{3768BF98-5C69-4DA2-9E25-F65858B5CC48}" dt="2020-10-22T10:25:22.076" v="875" actId="22"/>
        <pc:sldMkLst>
          <pc:docMk/>
          <pc:sldMk cId="3310275362" sldId="265"/>
        </pc:sldMkLst>
        <pc:spChg chg="add del">
          <ac:chgData name="Dominic Anstey" userId="79091e4c0b072036" providerId="LiveId" clId="{3768BF98-5C69-4DA2-9E25-F65858B5CC48}" dt="2020-10-22T10:25:21.853" v="874" actId="478"/>
          <ac:spMkLst>
            <pc:docMk/>
            <pc:sldMk cId="3310275362" sldId="265"/>
            <ac:spMk id="2" creationId="{68BEBCF0-153A-4807-8A70-8250BD1F1C82}"/>
          </ac:spMkLst>
        </pc:spChg>
        <pc:spChg chg="add">
          <ac:chgData name="Dominic Anstey" userId="79091e4c0b072036" providerId="LiveId" clId="{3768BF98-5C69-4DA2-9E25-F65858B5CC48}" dt="2020-10-22T10:25:22.076" v="875" actId="22"/>
          <ac:spMkLst>
            <pc:docMk/>
            <pc:sldMk cId="3310275362" sldId="265"/>
            <ac:spMk id="3" creationId="{185461F8-8E81-4F0B-978A-DF6D74C21655}"/>
          </ac:spMkLst>
        </pc:spChg>
        <pc:spChg chg="mod">
          <ac:chgData name="Dominic Anstey" userId="79091e4c0b072036" providerId="LiveId" clId="{3768BF98-5C69-4DA2-9E25-F65858B5CC48}" dt="2020-10-19T11:57:07.916" v="771" actId="20577"/>
          <ac:spMkLst>
            <pc:docMk/>
            <pc:sldMk cId="3310275362" sldId="265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7.539" v="167" actId="478"/>
          <ac:spMkLst>
            <pc:docMk/>
            <pc:sldMk cId="3310275362" sldId="265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5:25.654" v="244" actId="1076"/>
          <ac:picMkLst>
            <pc:docMk/>
            <pc:sldMk cId="3310275362" sldId="265"/>
            <ac:picMk id="4" creationId="{EF0B5C2C-50FC-452C-ACFA-A33465461ECD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912563530" sldId="266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047903976" sldId="266"/>
        </pc:sldMkLst>
      </pc:sldChg>
      <pc:sldChg chg="addSp delSp modSp add mod">
        <pc:chgData name="Dominic Anstey" userId="79091e4c0b072036" providerId="LiveId" clId="{3768BF98-5C69-4DA2-9E25-F65858B5CC48}" dt="2020-10-22T10:25:25.338" v="877" actId="22"/>
        <pc:sldMkLst>
          <pc:docMk/>
          <pc:sldMk cId="4112795254" sldId="266"/>
        </pc:sldMkLst>
        <pc:spChg chg="add del">
          <ac:chgData name="Dominic Anstey" userId="79091e4c0b072036" providerId="LiveId" clId="{3768BF98-5C69-4DA2-9E25-F65858B5CC48}" dt="2020-10-22T10:25:25.169" v="876" actId="478"/>
          <ac:spMkLst>
            <pc:docMk/>
            <pc:sldMk cId="4112795254" sldId="266"/>
            <ac:spMk id="2" creationId="{3861BB3E-8546-4DA9-A47D-219C9A4BB1E8}"/>
          </ac:spMkLst>
        </pc:spChg>
        <pc:spChg chg="add">
          <ac:chgData name="Dominic Anstey" userId="79091e4c0b072036" providerId="LiveId" clId="{3768BF98-5C69-4DA2-9E25-F65858B5CC48}" dt="2020-10-22T10:25:25.338" v="877" actId="22"/>
          <ac:spMkLst>
            <pc:docMk/>
            <pc:sldMk cId="4112795254" sldId="266"/>
            <ac:spMk id="9" creationId="{60AE1D04-1A8E-4D0A-BAB9-4D680FBD7E48}"/>
          </ac:spMkLst>
        </pc:spChg>
        <pc:spChg chg="mod">
          <ac:chgData name="Dominic Anstey" userId="79091e4c0b072036" providerId="LiveId" clId="{3768BF98-5C69-4DA2-9E25-F65858B5CC48}" dt="2020-10-15T13:09:35.882" v="142" actId="20577"/>
          <ac:spMkLst>
            <pc:docMk/>
            <pc:sldMk cId="4112795254" sldId="266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9.418" v="168" actId="478"/>
          <ac:spMkLst>
            <pc:docMk/>
            <pc:sldMk cId="4112795254" sldId="266"/>
            <ac:spMk id="14" creationId="{8E41FD66-F664-4365-B375-7183657734D7}"/>
          </ac:spMkLst>
        </pc:spChg>
        <pc:picChg chg="add">
          <ac:chgData name="Dominic Anstey" userId="79091e4c0b072036" providerId="LiveId" clId="{3768BF98-5C69-4DA2-9E25-F65858B5CC48}" dt="2020-10-15T13:14:43.853" v="196" actId="22"/>
          <ac:picMkLst>
            <pc:docMk/>
            <pc:sldMk cId="4112795254" sldId="266"/>
            <ac:picMk id="3" creationId="{4E45ED17-B04F-4927-B6A2-D3A88B8294AE}"/>
          </ac:picMkLst>
        </pc:picChg>
        <pc:picChg chg="add del mod">
          <ac:chgData name="Dominic Anstey" userId="79091e4c0b072036" providerId="LiveId" clId="{3768BF98-5C69-4DA2-9E25-F65858B5CC48}" dt="2020-10-22T10:03:55.205" v="849" actId="478"/>
          <ac:picMkLst>
            <pc:docMk/>
            <pc:sldMk cId="4112795254" sldId="266"/>
            <ac:picMk id="5" creationId="{21A5A8D8-865D-42B3-9206-8D2F49189ADD}"/>
          </ac:picMkLst>
        </pc:picChg>
        <pc:picChg chg="add mod modCrop">
          <ac:chgData name="Dominic Anstey" userId="79091e4c0b072036" providerId="LiveId" clId="{3768BF98-5C69-4DA2-9E25-F65858B5CC48}" dt="2020-10-22T10:04:34.021" v="863" actId="1076"/>
          <ac:picMkLst>
            <pc:docMk/>
            <pc:sldMk cId="4112795254" sldId="266"/>
            <ac:picMk id="7" creationId="{605F0E12-43A2-4602-82B7-C8A754EDD7DB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909691936" sldId="267"/>
        </pc:sldMkLst>
      </pc:sldChg>
      <pc:sldChg chg="addSp delSp modSp add mod">
        <pc:chgData name="Dominic Anstey" userId="79091e4c0b072036" providerId="LiveId" clId="{3768BF98-5C69-4DA2-9E25-F65858B5CC48}" dt="2020-10-22T12:24:12.741" v="960" actId="22"/>
        <pc:sldMkLst>
          <pc:docMk/>
          <pc:sldMk cId="3284475955" sldId="267"/>
        </pc:sldMkLst>
        <pc:spChg chg="add mod">
          <ac:chgData name="Dominic Anstey" userId="79091e4c0b072036" providerId="LiveId" clId="{3768BF98-5C69-4DA2-9E25-F65858B5CC48}" dt="2020-10-22T10:31:09.286" v="900" actId="20577"/>
          <ac:spMkLst>
            <pc:docMk/>
            <pc:sldMk cId="3284475955" sldId="267"/>
            <ac:spMk id="2" creationId="{48E629F1-F589-4AE0-A5F1-9E94C3753460}"/>
          </ac:spMkLst>
        </pc:spChg>
        <pc:spChg chg="add">
          <ac:chgData name="Dominic Anstey" userId="79091e4c0b072036" providerId="LiveId" clId="{3768BF98-5C69-4DA2-9E25-F65858B5CC48}" dt="2020-10-22T12:24:12.741" v="960" actId="22"/>
          <ac:spMkLst>
            <pc:docMk/>
            <pc:sldMk cId="3284475955" sldId="267"/>
            <ac:spMk id="3" creationId="{27C55648-2272-4651-BDB8-52E9E4F981B3}"/>
          </ac:spMkLst>
        </pc:spChg>
        <pc:spChg chg="mod">
          <ac:chgData name="Dominic Anstey" userId="79091e4c0b072036" providerId="LiveId" clId="{3768BF98-5C69-4DA2-9E25-F65858B5CC48}" dt="2020-10-15T13:09:47.062" v="144" actId="20577"/>
          <ac:spMkLst>
            <pc:docMk/>
            <pc:sldMk cId="3284475955" sldId="267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2.108" v="169" actId="478"/>
          <ac:spMkLst>
            <pc:docMk/>
            <pc:sldMk cId="3284475955" sldId="267"/>
            <ac:spMk id="14" creationId="{8E41FD66-F664-4365-B375-7183657734D7}"/>
          </ac:spMkLst>
        </pc:sp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414478548" sldId="267"/>
        </pc:sldMkLst>
      </pc:sldChg>
      <pc:sldChg chg="delSp modSp add mod">
        <pc:chgData name="Dominic Anstey" userId="79091e4c0b072036" providerId="LiveId" clId="{3768BF98-5C69-4DA2-9E25-F65858B5CC48}" dt="2020-10-15T13:47:35.077" v="312" actId="1076"/>
        <pc:sldMkLst>
          <pc:docMk/>
          <pc:sldMk cId="1758967043" sldId="268"/>
        </pc:sldMkLst>
        <pc:spChg chg="mod">
          <ac:chgData name="Dominic Anstey" userId="79091e4c0b072036" providerId="LiveId" clId="{3768BF98-5C69-4DA2-9E25-F65858B5CC48}" dt="2020-10-15T13:47:35.077" v="312" actId="1076"/>
          <ac:spMkLst>
            <pc:docMk/>
            <pc:sldMk cId="1758967043" sldId="268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46:56.197" v="258" actId="478"/>
          <ac:spMkLst>
            <pc:docMk/>
            <pc:sldMk cId="1758967043" sldId="268"/>
            <ac:spMk id="14" creationId="{8E41FD66-F664-4365-B375-7183657734D7}"/>
          </ac:spMkLst>
        </pc:sp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1804462058" sldId="268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832374985" sldId="268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57182741" sldId="269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765573772" sldId="269"/>
        </pc:sldMkLst>
      </pc:sldChg>
      <pc:sldChg chg="addSp delSp modSp add mod">
        <pc:chgData name="Dominic Anstey" userId="79091e4c0b072036" providerId="LiveId" clId="{3768BF98-5C69-4DA2-9E25-F65858B5CC48}" dt="2020-10-15T13:49:13.233" v="332" actId="1076"/>
        <pc:sldMkLst>
          <pc:docMk/>
          <pc:sldMk cId="2448457209" sldId="269"/>
        </pc:sldMkLst>
        <pc:spChg chg="add">
          <ac:chgData name="Dominic Anstey" userId="79091e4c0b072036" providerId="LiveId" clId="{3768BF98-5C69-4DA2-9E25-F65858B5CC48}" dt="2020-10-15T13:13:19.043" v="181" actId="22"/>
          <ac:spMkLst>
            <pc:docMk/>
            <pc:sldMk cId="2448457209" sldId="269"/>
            <ac:spMk id="2" creationId="{24861BD1-8622-4B18-A0FD-95D5C14457B6}"/>
          </ac:spMkLst>
        </pc:spChg>
        <pc:spChg chg="mod">
          <ac:chgData name="Dominic Anstey" userId="79091e4c0b072036" providerId="LiveId" clId="{3768BF98-5C69-4DA2-9E25-F65858B5CC48}" dt="2020-10-15T13:10:06.773" v="145"/>
          <ac:spMkLst>
            <pc:docMk/>
            <pc:sldMk cId="2448457209" sldId="269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7.188" v="170" actId="478"/>
          <ac:spMkLst>
            <pc:docMk/>
            <pc:sldMk cId="2448457209" sldId="269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9:13.233" v="332" actId="1076"/>
          <ac:picMkLst>
            <pc:docMk/>
            <pc:sldMk cId="2448457209" sldId="269"/>
            <ac:picMk id="4" creationId="{88DD615E-3A5E-47CD-B4CC-C55BCFCB7A70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250741192" sldId="270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098549289" sldId="270"/>
        </pc:sldMkLst>
      </pc:sldChg>
      <pc:sldChg chg="addSp delSp modSp add mod">
        <pc:chgData name="Dominic Anstey" userId="79091e4c0b072036" providerId="LiveId" clId="{3768BF98-5C69-4DA2-9E25-F65858B5CC48}" dt="2020-10-15T13:49:09.545" v="331" actId="1076"/>
        <pc:sldMkLst>
          <pc:docMk/>
          <pc:sldMk cId="3116035901" sldId="270"/>
        </pc:sldMkLst>
        <pc:spChg chg="add">
          <ac:chgData name="Dominic Anstey" userId="79091e4c0b072036" providerId="LiveId" clId="{3768BF98-5C69-4DA2-9E25-F65858B5CC48}" dt="2020-10-15T13:13:30.410" v="182" actId="22"/>
          <ac:spMkLst>
            <pc:docMk/>
            <pc:sldMk cId="3116035901" sldId="270"/>
            <ac:spMk id="2" creationId="{B699C3A1-E555-48B5-A71B-ED3E9114C0E7}"/>
          </ac:spMkLst>
        </pc:spChg>
        <pc:spChg chg="mod">
          <ac:chgData name="Dominic Anstey" userId="79091e4c0b072036" providerId="LiveId" clId="{3768BF98-5C69-4DA2-9E25-F65858B5CC48}" dt="2020-10-15T13:10:11.158" v="147" actId="20577"/>
          <ac:spMkLst>
            <pc:docMk/>
            <pc:sldMk cId="3116035901" sldId="270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9.630" v="171" actId="478"/>
          <ac:spMkLst>
            <pc:docMk/>
            <pc:sldMk cId="3116035901" sldId="270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9:09.545" v="331" actId="1076"/>
          <ac:picMkLst>
            <pc:docMk/>
            <pc:sldMk cId="3116035901" sldId="270"/>
            <ac:picMk id="4" creationId="{3EEAF9FC-7FEA-4646-88A5-B35A16B8BEAE}"/>
          </ac:picMkLst>
        </pc:picChg>
      </pc:sldChg>
      <pc:sldChg chg="addSp delSp modSp add mod">
        <pc:chgData name="Dominic Anstey" userId="79091e4c0b072036" providerId="LiveId" clId="{3768BF98-5C69-4DA2-9E25-F65858B5CC48}" dt="2020-10-22T10:30:54.809" v="886" actId="478"/>
        <pc:sldMkLst>
          <pc:docMk/>
          <pc:sldMk cId="1708642203" sldId="271"/>
        </pc:sldMkLst>
        <pc:spChg chg="add mod">
          <ac:chgData name="Dominic Anstey" userId="79091e4c0b072036" providerId="LiveId" clId="{3768BF98-5C69-4DA2-9E25-F65858B5CC48}" dt="2020-10-15T13:13:36.014" v="185" actId="14100"/>
          <ac:spMkLst>
            <pc:docMk/>
            <pc:sldMk cId="1708642203" sldId="271"/>
            <ac:spMk id="2" creationId="{4CFDA450-9E1C-4DAA-805C-38FE39F64E8C}"/>
          </ac:spMkLst>
        </pc:spChg>
        <pc:spChg chg="add">
          <ac:chgData name="Dominic Anstey" userId="79091e4c0b072036" providerId="LiveId" clId="{3768BF98-5C69-4DA2-9E25-F65858B5CC48}" dt="2020-10-15T13:15:36.173" v="198" actId="22"/>
          <ac:spMkLst>
            <pc:docMk/>
            <pc:sldMk cId="1708642203" sldId="271"/>
            <ac:spMk id="3" creationId="{EF7BFAAA-00D3-4F1F-883C-97292FE4F489}"/>
          </ac:spMkLst>
        </pc:spChg>
        <pc:spChg chg="add">
          <ac:chgData name="Dominic Anstey" userId="79091e4c0b072036" providerId="LiveId" clId="{3768BF98-5C69-4DA2-9E25-F65858B5CC48}" dt="2020-10-15T13:15:36.173" v="198" actId="22"/>
          <ac:spMkLst>
            <pc:docMk/>
            <pc:sldMk cId="1708642203" sldId="271"/>
            <ac:spMk id="4" creationId="{7FB373B3-C8BB-4060-A57D-A06635D14197}"/>
          </ac:spMkLst>
        </pc:spChg>
        <pc:spChg chg="mod">
          <ac:chgData name="Dominic Anstey" userId="79091e4c0b072036" providerId="LiveId" clId="{3768BF98-5C69-4DA2-9E25-F65858B5CC48}" dt="2020-10-15T13:10:22.956" v="149" actId="20577"/>
          <ac:spMkLst>
            <pc:docMk/>
            <pc:sldMk cId="1708642203" sldId="271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1.481" v="172" actId="478"/>
          <ac:spMkLst>
            <pc:docMk/>
            <pc:sldMk cId="1708642203" sldId="271"/>
            <ac:spMk id="14" creationId="{8E41FD66-F664-4365-B375-7183657734D7}"/>
          </ac:spMkLst>
        </pc:spChg>
        <pc:picChg chg="add del mod">
          <ac:chgData name="Dominic Anstey" userId="79091e4c0b072036" providerId="LiveId" clId="{3768BF98-5C69-4DA2-9E25-F65858B5CC48}" dt="2020-10-22T10:30:54.809" v="886" actId="478"/>
          <ac:picMkLst>
            <pc:docMk/>
            <pc:sldMk cId="1708642203" sldId="271"/>
            <ac:picMk id="5" creationId="{B9162CFC-5973-4845-A1EA-B3BE0C6CC0E6}"/>
          </ac:picMkLst>
        </pc:picChg>
        <pc:picChg chg="add mod">
          <ac:chgData name="Dominic Anstey" userId="79091e4c0b072036" providerId="LiveId" clId="{3768BF98-5C69-4DA2-9E25-F65858B5CC48}" dt="2020-10-15T13:49:34.291" v="339" actId="1076"/>
          <ac:picMkLst>
            <pc:docMk/>
            <pc:sldMk cId="1708642203" sldId="271"/>
            <ac:picMk id="9" creationId="{9380D128-E664-485B-9BAE-C4867119BC63}"/>
          </ac:picMkLst>
        </pc:picChg>
        <pc:picChg chg="add mod">
          <ac:chgData name="Dominic Anstey" userId="79091e4c0b072036" providerId="LiveId" clId="{3768BF98-5C69-4DA2-9E25-F65858B5CC48}" dt="2020-10-15T13:49:56.631" v="348" actId="1076"/>
          <ac:picMkLst>
            <pc:docMk/>
            <pc:sldMk cId="1708642203" sldId="271"/>
            <ac:picMk id="13" creationId="{F4E7CAD6-8340-42CF-806E-01402E1697D3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807481426" sldId="271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552695634" sldId="271"/>
        </pc:sldMkLst>
      </pc:sldChg>
      <pc:sldChg chg="addSp delSp modSp add mod">
        <pc:chgData name="Dominic Anstey" userId="79091e4c0b072036" providerId="LiveId" clId="{3768BF98-5C69-4DA2-9E25-F65858B5CC48}" dt="2020-10-19T11:57:46.135" v="796" actId="20577"/>
        <pc:sldMkLst>
          <pc:docMk/>
          <pc:sldMk cId="511183294" sldId="272"/>
        </pc:sldMkLst>
        <pc:spChg chg="add">
          <ac:chgData name="Dominic Anstey" userId="79091e4c0b072036" providerId="LiveId" clId="{3768BF98-5C69-4DA2-9E25-F65858B5CC48}" dt="2020-10-15T13:13:43.266" v="186" actId="22"/>
          <ac:spMkLst>
            <pc:docMk/>
            <pc:sldMk cId="511183294" sldId="272"/>
            <ac:spMk id="2" creationId="{931D9D40-EEDC-402A-9E4C-3B49ADD1BDD1}"/>
          </ac:spMkLst>
        </pc:spChg>
        <pc:spChg chg="mod">
          <ac:chgData name="Dominic Anstey" userId="79091e4c0b072036" providerId="LiveId" clId="{3768BF98-5C69-4DA2-9E25-F65858B5CC48}" dt="2020-10-19T11:57:46.135" v="796" actId="20577"/>
          <ac:spMkLst>
            <pc:docMk/>
            <pc:sldMk cId="511183294" sldId="272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3.907" v="173" actId="478"/>
          <ac:spMkLst>
            <pc:docMk/>
            <pc:sldMk cId="511183294" sldId="272"/>
            <ac:spMk id="14" creationId="{8E41FD66-F664-4365-B375-7183657734D7}"/>
          </ac:spMkLst>
        </pc:spChg>
        <pc:picChg chg="add mod modCrop">
          <ac:chgData name="Dominic Anstey" userId="79091e4c0b072036" providerId="LiveId" clId="{3768BF98-5C69-4DA2-9E25-F65858B5CC48}" dt="2020-10-15T13:50:27.595" v="357" actId="14100"/>
          <ac:picMkLst>
            <pc:docMk/>
            <pc:sldMk cId="511183294" sldId="272"/>
            <ac:picMk id="4" creationId="{51084579-4828-4A25-9F89-2B69A2713FC4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567732600" sldId="272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689345595" sldId="272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242376465" sldId="273"/>
        </pc:sldMkLst>
      </pc:sldChg>
      <pc:sldChg chg="addSp delSp modSp add mod">
        <pc:chgData name="Dominic Anstey" userId="79091e4c0b072036" providerId="LiveId" clId="{3768BF98-5C69-4DA2-9E25-F65858B5CC48}" dt="2020-10-19T11:58:09.643" v="820" actId="20577"/>
        <pc:sldMkLst>
          <pc:docMk/>
          <pc:sldMk cId="2248918414" sldId="273"/>
        </pc:sldMkLst>
        <pc:spChg chg="add mod">
          <ac:chgData name="Dominic Anstey" userId="79091e4c0b072036" providerId="LiveId" clId="{3768BF98-5C69-4DA2-9E25-F65858B5CC48}" dt="2020-10-15T13:55:08.582" v="488" actId="1076"/>
          <ac:spMkLst>
            <pc:docMk/>
            <pc:sldMk cId="2248918414" sldId="273"/>
            <ac:spMk id="2" creationId="{1658204A-F7A1-40EB-8C63-BDF3DBEAC553}"/>
          </ac:spMkLst>
        </pc:spChg>
        <pc:spChg chg="add mod">
          <ac:chgData name="Dominic Anstey" userId="79091e4c0b072036" providerId="LiveId" clId="{3768BF98-5C69-4DA2-9E25-F65858B5CC48}" dt="2020-10-15T13:51:21.393" v="381" actId="1076"/>
          <ac:spMkLst>
            <pc:docMk/>
            <pc:sldMk cId="2248918414" sldId="273"/>
            <ac:spMk id="3" creationId="{9C27E212-E90E-4820-B309-25F0C272F022}"/>
          </ac:spMkLst>
        </pc:spChg>
        <pc:spChg chg="add mod">
          <ac:chgData name="Dominic Anstey" userId="79091e4c0b072036" providerId="LiveId" clId="{3768BF98-5C69-4DA2-9E25-F65858B5CC48}" dt="2020-10-15T13:51:36.207" v="402" actId="20577"/>
          <ac:spMkLst>
            <pc:docMk/>
            <pc:sldMk cId="2248918414" sldId="273"/>
            <ac:spMk id="4" creationId="{9256BD5C-1E03-47BA-AE71-BEE8FD369E46}"/>
          </ac:spMkLst>
        </pc:spChg>
        <pc:spChg chg="add mod">
          <ac:chgData name="Dominic Anstey" userId="79091e4c0b072036" providerId="LiveId" clId="{3768BF98-5C69-4DA2-9E25-F65858B5CC48}" dt="2020-10-15T13:51:40.324" v="403" actId="1076"/>
          <ac:spMkLst>
            <pc:docMk/>
            <pc:sldMk cId="2248918414" sldId="273"/>
            <ac:spMk id="5" creationId="{54BDF106-93BD-494A-84F1-1020C6B97EB5}"/>
          </ac:spMkLst>
        </pc:spChg>
        <pc:spChg chg="mod">
          <ac:chgData name="Dominic Anstey" userId="79091e4c0b072036" providerId="LiveId" clId="{3768BF98-5C69-4DA2-9E25-F65858B5CC48}" dt="2020-10-19T11:58:09.643" v="820" actId="20577"/>
          <ac:spMkLst>
            <pc:docMk/>
            <pc:sldMk cId="2248918414" sldId="273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5.751" v="174" actId="478"/>
          <ac:spMkLst>
            <pc:docMk/>
            <pc:sldMk cId="2248918414" sldId="273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4:58:21.270" v="629" actId="1076"/>
          <ac:picMkLst>
            <pc:docMk/>
            <pc:sldMk cId="2248918414" sldId="273"/>
            <ac:picMk id="9" creationId="{E7DC5EF4-53FB-46A1-8813-7B820B17B370}"/>
          </ac:picMkLst>
        </pc:picChg>
        <pc:picChg chg="add mod">
          <ac:chgData name="Dominic Anstey" userId="79091e4c0b072036" providerId="LiveId" clId="{3768BF98-5C69-4DA2-9E25-F65858B5CC48}" dt="2020-10-15T13:53:08.998" v="442" actId="14100"/>
          <ac:picMkLst>
            <pc:docMk/>
            <pc:sldMk cId="2248918414" sldId="273"/>
            <ac:picMk id="14" creationId="{7EEDE4CB-8012-4292-9706-8CD1FA79AF6F}"/>
          </ac:picMkLst>
        </pc:picChg>
        <pc:picChg chg="add mod">
          <ac:chgData name="Dominic Anstey" userId="79091e4c0b072036" providerId="LiveId" clId="{3768BF98-5C69-4DA2-9E25-F65858B5CC48}" dt="2020-10-15T13:53:05.983" v="441" actId="1076"/>
          <ac:picMkLst>
            <pc:docMk/>
            <pc:sldMk cId="2248918414" sldId="273"/>
            <ac:picMk id="16" creationId="{F3144408-9C68-4DAD-88CE-2FD9AEC92E1E}"/>
          </ac:picMkLst>
        </pc:picChg>
        <pc:picChg chg="add mod">
          <ac:chgData name="Dominic Anstey" userId="79091e4c0b072036" providerId="LiveId" clId="{3768BF98-5C69-4DA2-9E25-F65858B5CC48}" dt="2020-10-15T13:53:22.513" v="447" actId="14100"/>
          <ac:picMkLst>
            <pc:docMk/>
            <pc:sldMk cId="2248918414" sldId="273"/>
            <ac:picMk id="18" creationId="{46F7B231-88D5-4E4A-9DD5-96BD17FA2E9B}"/>
          </ac:picMkLst>
        </pc:picChg>
        <pc:picChg chg="add mod">
          <ac:chgData name="Dominic Anstey" userId="79091e4c0b072036" providerId="LiveId" clId="{3768BF98-5C69-4DA2-9E25-F65858B5CC48}" dt="2020-10-15T13:53:24.177" v="448" actId="1076"/>
          <ac:picMkLst>
            <pc:docMk/>
            <pc:sldMk cId="2248918414" sldId="273"/>
            <ac:picMk id="20" creationId="{B7E7DCE6-5627-4FBA-9C4D-A44F618EAECB}"/>
          </ac:picMkLst>
        </pc:picChg>
        <pc:picChg chg="add mod">
          <ac:chgData name="Dominic Anstey" userId="79091e4c0b072036" providerId="LiveId" clId="{3768BF98-5C69-4DA2-9E25-F65858B5CC48}" dt="2020-10-15T13:55:06.085" v="487" actId="1076"/>
          <ac:picMkLst>
            <pc:docMk/>
            <pc:sldMk cId="2248918414" sldId="273"/>
            <ac:picMk id="22" creationId="{FB9E2565-2647-4870-9013-0AABACAEAC2C}"/>
          </ac:picMkLst>
        </pc:picChg>
        <pc:picChg chg="add mod">
          <ac:chgData name="Dominic Anstey" userId="79091e4c0b072036" providerId="LiveId" clId="{3768BF98-5C69-4DA2-9E25-F65858B5CC48}" dt="2020-10-15T13:54:59.597" v="484" actId="14100"/>
          <ac:picMkLst>
            <pc:docMk/>
            <pc:sldMk cId="2248918414" sldId="273"/>
            <ac:picMk id="24" creationId="{85D0E30B-8F47-44CE-9F5C-DDE95CF7027B}"/>
          </ac:picMkLst>
        </pc:picChg>
        <pc:picChg chg="add mod">
          <ac:chgData name="Dominic Anstey" userId="79091e4c0b072036" providerId="LiveId" clId="{3768BF98-5C69-4DA2-9E25-F65858B5CC48}" dt="2020-10-15T13:54:47.971" v="480" actId="14100"/>
          <ac:picMkLst>
            <pc:docMk/>
            <pc:sldMk cId="2248918414" sldId="273"/>
            <ac:picMk id="26" creationId="{BB33CAA2-B747-48E2-B2AF-4D566810570F}"/>
          </ac:picMkLst>
        </pc:picChg>
        <pc:picChg chg="add mod">
          <ac:chgData name="Dominic Anstey" userId="79091e4c0b072036" providerId="LiveId" clId="{3768BF98-5C69-4DA2-9E25-F65858B5CC48}" dt="2020-10-15T13:54:22.344" v="470" actId="14100"/>
          <ac:picMkLst>
            <pc:docMk/>
            <pc:sldMk cId="2248918414" sldId="273"/>
            <ac:picMk id="28" creationId="{E4357A8C-20BA-4D8B-B09F-83D0E3471A82}"/>
          </ac:picMkLst>
        </pc:picChg>
        <pc:picChg chg="add mod">
          <ac:chgData name="Dominic Anstey" userId="79091e4c0b072036" providerId="LiveId" clId="{3768BF98-5C69-4DA2-9E25-F65858B5CC48}" dt="2020-10-15T14:18:53.247" v="528" actId="14100"/>
          <ac:picMkLst>
            <pc:docMk/>
            <pc:sldMk cId="2248918414" sldId="273"/>
            <ac:picMk id="30" creationId="{28AFABE1-9CFC-48E6-857D-7FE75A7C11E2}"/>
          </ac:picMkLst>
        </pc:picChg>
        <pc:picChg chg="add mod">
          <ac:chgData name="Dominic Anstey" userId="79091e4c0b072036" providerId="LiveId" clId="{3768BF98-5C69-4DA2-9E25-F65858B5CC48}" dt="2020-10-15T13:56:00.339" v="509" actId="14100"/>
          <ac:picMkLst>
            <pc:docMk/>
            <pc:sldMk cId="2248918414" sldId="273"/>
            <ac:picMk id="32" creationId="{3C8190D2-145C-4A7B-8A9C-A29ECA90FF9E}"/>
          </ac:picMkLst>
        </pc:picChg>
        <pc:picChg chg="add mod">
          <ac:chgData name="Dominic Anstey" userId="79091e4c0b072036" providerId="LiveId" clId="{3768BF98-5C69-4DA2-9E25-F65858B5CC48}" dt="2020-10-15T13:55:53.627" v="505" actId="14100"/>
          <ac:picMkLst>
            <pc:docMk/>
            <pc:sldMk cId="2248918414" sldId="273"/>
            <ac:picMk id="34" creationId="{CBFA778F-0D1D-4940-955F-68CB574BD66B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855774458" sldId="273"/>
        </pc:sldMkLst>
      </pc:sldChg>
      <pc:sldChg chg="addSp delSp modSp add mod">
        <pc:chgData name="Dominic Anstey" userId="79091e4c0b072036" providerId="LiveId" clId="{3768BF98-5C69-4DA2-9E25-F65858B5CC48}" dt="2020-10-15T14:24:44.001" v="620" actId="20577"/>
        <pc:sldMkLst>
          <pc:docMk/>
          <pc:sldMk cId="205899686" sldId="274"/>
        </pc:sldMkLst>
        <pc:spChg chg="add">
          <ac:chgData name="Dominic Anstey" userId="79091e4c0b072036" providerId="LiveId" clId="{3768BF98-5C69-4DA2-9E25-F65858B5CC48}" dt="2020-10-15T13:15:53.183" v="200" actId="22"/>
          <ac:spMkLst>
            <pc:docMk/>
            <pc:sldMk cId="205899686" sldId="274"/>
            <ac:spMk id="2" creationId="{1C9ECDB2-0B62-4C24-BC15-F9FA1B951EF6}"/>
          </ac:spMkLst>
        </pc:spChg>
        <pc:spChg chg="add mod">
          <ac:chgData name="Dominic Anstey" userId="79091e4c0b072036" providerId="LiveId" clId="{3768BF98-5C69-4DA2-9E25-F65858B5CC48}" dt="2020-10-15T14:24:44.001" v="620" actId="20577"/>
          <ac:spMkLst>
            <pc:docMk/>
            <pc:sldMk cId="205899686" sldId="274"/>
            <ac:spMk id="7" creationId="{CA8B02CB-5E12-4BD0-B1D5-23DC1E427620}"/>
          </ac:spMkLst>
        </pc:spChg>
        <pc:spChg chg="add mod">
          <ac:chgData name="Dominic Anstey" userId="79091e4c0b072036" providerId="LiveId" clId="{3768BF98-5C69-4DA2-9E25-F65858B5CC48}" dt="2020-10-15T14:23:04.621" v="532" actId="1076"/>
          <ac:spMkLst>
            <pc:docMk/>
            <pc:sldMk cId="205899686" sldId="274"/>
            <ac:spMk id="9" creationId="{560F6E6A-89A4-4429-862D-7710CA007026}"/>
          </ac:spMkLst>
        </pc:spChg>
        <pc:spChg chg="mod">
          <ac:chgData name="Dominic Anstey" userId="79091e4c0b072036" providerId="LiveId" clId="{3768BF98-5C69-4DA2-9E25-F65858B5CC48}" dt="2020-10-15T13:12:33.451" v="175"/>
          <ac:spMkLst>
            <pc:docMk/>
            <pc:sldMk cId="205899686" sldId="274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43.317" v="177" actId="478"/>
          <ac:spMkLst>
            <pc:docMk/>
            <pc:sldMk cId="205899686" sldId="274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16:22.050" v="206" actId="1076"/>
          <ac:picMkLst>
            <pc:docMk/>
            <pc:sldMk cId="205899686" sldId="274"/>
            <ac:picMk id="3" creationId="{245B0087-7D36-4FEA-9A8E-61847BE9FA76}"/>
          </ac:picMkLst>
        </pc:picChg>
        <pc:picChg chg="add mod">
          <ac:chgData name="Dominic Anstey" userId="79091e4c0b072036" providerId="LiveId" clId="{3768BF98-5C69-4DA2-9E25-F65858B5CC48}" dt="2020-10-15T13:16:24.252" v="207" actId="1076"/>
          <ac:picMkLst>
            <pc:docMk/>
            <pc:sldMk cId="205899686" sldId="274"/>
            <ac:picMk id="4" creationId="{12290278-3BE2-4EC0-9F22-69303A85260F}"/>
          </ac:picMkLst>
        </pc:picChg>
        <pc:picChg chg="add mod">
          <ac:chgData name="Dominic Anstey" userId="79091e4c0b072036" providerId="LiveId" clId="{3768BF98-5C69-4DA2-9E25-F65858B5CC48}" dt="2020-10-15T13:16:29.139" v="209" actId="1076"/>
          <ac:picMkLst>
            <pc:docMk/>
            <pc:sldMk cId="205899686" sldId="274"/>
            <ac:picMk id="5" creationId="{B5D0CE9A-769C-4EBA-A798-7A965BEA7CB0}"/>
          </ac:picMkLst>
        </pc:picChg>
        <pc:picChg chg="add mod">
          <ac:chgData name="Dominic Anstey" userId="79091e4c0b072036" providerId="LiveId" clId="{3768BF98-5C69-4DA2-9E25-F65858B5CC48}" dt="2020-10-15T13:16:31.145" v="210" actId="1076"/>
          <ac:picMkLst>
            <pc:docMk/>
            <pc:sldMk cId="205899686" sldId="274"/>
            <ac:picMk id="16" creationId="{5ABD09F1-9EA0-4558-B110-77F56EEF0D48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065214410" sldId="27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910519287" sldId="274"/>
        </pc:sldMkLst>
      </pc:sldChg>
      <pc:sldChg chg="addSp delSp modSp add mod">
        <pc:chgData name="Dominic Anstey" userId="79091e4c0b072036" providerId="LiveId" clId="{3768BF98-5C69-4DA2-9E25-F65858B5CC48}" dt="2020-10-19T11:58:32.379" v="848" actId="20577"/>
        <pc:sldMkLst>
          <pc:docMk/>
          <pc:sldMk cId="1771795039" sldId="275"/>
        </pc:sldMkLst>
        <pc:spChg chg="mod">
          <ac:chgData name="Dominic Anstey" userId="79091e4c0b072036" providerId="LiveId" clId="{3768BF98-5C69-4DA2-9E25-F65858B5CC48}" dt="2020-10-15T14:59:57.197" v="690" actId="1076"/>
          <ac:spMkLst>
            <pc:docMk/>
            <pc:sldMk cId="1771795039" sldId="275"/>
            <ac:spMk id="4" creationId="{9256BD5C-1E03-47BA-AE71-BEE8FD369E46}"/>
          </ac:spMkLst>
        </pc:spChg>
        <pc:spChg chg="mod">
          <ac:chgData name="Dominic Anstey" userId="79091e4c0b072036" providerId="LiveId" clId="{3768BF98-5C69-4DA2-9E25-F65858B5CC48}" dt="2020-10-15T14:59:02.206" v="665" actId="1076"/>
          <ac:spMkLst>
            <pc:docMk/>
            <pc:sldMk cId="1771795039" sldId="275"/>
            <ac:spMk id="5" creationId="{54BDF106-93BD-494A-84F1-1020C6B97EB5}"/>
          </ac:spMkLst>
        </pc:spChg>
        <pc:spChg chg="add mod">
          <ac:chgData name="Dominic Anstey" userId="79091e4c0b072036" providerId="LiveId" clId="{3768BF98-5C69-4DA2-9E25-F65858B5CC48}" dt="2020-10-15T14:58:50.570" v="662" actId="1076"/>
          <ac:spMkLst>
            <pc:docMk/>
            <pc:sldMk cId="1771795039" sldId="275"/>
            <ac:spMk id="7" creationId="{3CE0D0F2-4158-42A1-BD93-62A7C1712A77}"/>
          </ac:spMkLst>
        </pc:spChg>
        <pc:spChg chg="add mod">
          <ac:chgData name="Dominic Anstey" userId="79091e4c0b072036" providerId="LiveId" clId="{3768BF98-5C69-4DA2-9E25-F65858B5CC48}" dt="2020-10-15T14:59:53.239" v="688" actId="1076"/>
          <ac:spMkLst>
            <pc:docMk/>
            <pc:sldMk cId="1771795039" sldId="275"/>
            <ac:spMk id="9" creationId="{FFA00CE1-36CC-42E0-B9BB-9324581E4CF4}"/>
          </ac:spMkLst>
        </pc:spChg>
        <pc:spChg chg="mod">
          <ac:chgData name="Dominic Anstey" userId="79091e4c0b072036" providerId="LiveId" clId="{3768BF98-5C69-4DA2-9E25-F65858B5CC48}" dt="2020-10-19T11:58:32.379" v="848" actId="20577"/>
          <ac:spMkLst>
            <pc:docMk/>
            <pc:sldMk cId="1771795039" sldId="275"/>
            <ac:spMk id="12" creationId="{A64C53C3-C509-4E13-B518-F7E06DC8901B}"/>
          </ac:spMkLst>
        </pc:spChg>
        <pc:picChg chg="del">
          <ac:chgData name="Dominic Anstey" userId="79091e4c0b072036" providerId="LiveId" clId="{3768BF98-5C69-4DA2-9E25-F65858B5CC48}" dt="2020-10-15T13:56:27.550" v="515" actId="478"/>
          <ac:picMkLst>
            <pc:docMk/>
            <pc:sldMk cId="1771795039" sldId="275"/>
            <ac:picMk id="14" creationId="{7EEDE4CB-8012-4292-9706-8CD1FA79AF6F}"/>
          </ac:picMkLst>
        </pc:picChg>
        <pc:picChg chg="add mod">
          <ac:chgData name="Dominic Anstey" userId="79091e4c0b072036" providerId="LiveId" clId="{3768BF98-5C69-4DA2-9E25-F65858B5CC48}" dt="2020-10-15T14:59:17.412" v="673" actId="1076"/>
          <ac:picMkLst>
            <pc:docMk/>
            <pc:sldMk cId="1771795039" sldId="275"/>
            <ac:picMk id="15" creationId="{BC04992F-5762-40D6-92B7-CB539C80C43F}"/>
          </ac:picMkLst>
        </pc:picChg>
        <pc:picChg chg="del">
          <ac:chgData name="Dominic Anstey" userId="79091e4c0b072036" providerId="LiveId" clId="{3768BF98-5C69-4DA2-9E25-F65858B5CC48}" dt="2020-10-15T13:56:27.813" v="516" actId="478"/>
          <ac:picMkLst>
            <pc:docMk/>
            <pc:sldMk cId="1771795039" sldId="275"/>
            <ac:picMk id="16" creationId="{F3144408-9C68-4DAD-88CE-2FD9AEC92E1E}"/>
          </ac:picMkLst>
        </pc:picChg>
        <pc:picChg chg="add mod">
          <ac:chgData name="Dominic Anstey" userId="79091e4c0b072036" providerId="LiveId" clId="{3768BF98-5C69-4DA2-9E25-F65858B5CC48}" dt="2020-10-15T14:59:31.163" v="678" actId="1076"/>
          <ac:picMkLst>
            <pc:docMk/>
            <pc:sldMk cId="1771795039" sldId="275"/>
            <ac:picMk id="17" creationId="{5E24E059-0F39-4B78-8978-80573DEE5748}"/>
          </ac:picMkLst>
        </pc:picChg>
        <pc:picChg chg="del">
          <ac:chgData name="Dominic Anstey" userId="79091e4c0b072036" providerId="LiveId" clId="{3768BF98-5C69-4DA2-9E25-F65858B5CC48}" dt="2020-10-15T13:56:28.153" v="517" actId="478"/>
          <ac:picMkLst>
            <pc:docMk/>
            <pc:sldMk cId="1771795039" sldId="275"/>
            <ac:picMk id="18" creationId="{46F7B231-88D5-4E4A-9DD5-96BD17FA2E9B}"/>
          </ac:picMkLst>
        </pc:picChg>
        <pc:picChg chg="add mod">
          <ac:chgData name="Dominic Anstey" userId="79091e4c0b072036" providerId="LiveId" clId="{3768BF98-5C69-4DA2-9E25-F65858B5CC48}" dt="2020-10-15T15:00:10.804" v="696" actId="1076"/>
          <ac:picMkLst>
            <pc:docMk/>
            <pc:sldMk cId="1771795039" sldId="275"/>
            <ac:picMk id="19" creationId="{3EE576A4-984D-4FED-AD07-B157A1E66A90}"/>
          </ac:picMkLst>
        </pc:picChg>
        <pc:picChg chg="del">
          <ac:chgData name="Dominic Anstey" userId="79091e4c0b072036" providerId="LiveId" clId="{3768BF98-5C69-4DA2-9E25-F65858B5CC48}" dt="2020-10-15T13:56:28.717" v="518" actId="478"/>
          <ac:picMkLst>
            <pc:docMk/>
            <pc:sldMk cId="1771795039" sldId="275"/>
            <ac:picMk id="20" creationId="{B7E7DCE6-5627-4FBA-9C4D-A44F618EAECB}"/>
          </ac:picMkLst>
        </pc:picChg>
        <pc:picChg chg="add mod">
          <ac:chgData name="Dominic Anstey" userId="79091e4c0b072036" providerId="LiveId" clId="{3768BF98-5C69-4DA2-9E25-F65858B5CC48}" dt="2020-10-15T15:00:15.506" v="698" actId="14100"/>
          <ac:picMkLst>
            <pc:docMk/>
            <pc:sldMk cId="1771795039" sldId="275"/>
            <ac:picMk id="21" creationId="{D3B44553-5849-4C0F-A75A-93A22313349C}"/>
          </ac:picMkLst>
        </pc:picChg>
        <pc:picChg chg="del">
          <ac:chgData name="Dominic Anstey" userId="79091e4c0b072036" providerId="LiveId" clId="{3768BF98-5C69-4DA2-9E25-F65858B5CC48}" dt="2020-10-15T13:56:29.957" v="523" actId="478"/>
          <ac:picMkLst>
            <pc:docMk/>
            <pc:sldMk cId="1771795039" sldId="275"/>
            <ac:picMk id="22" creationId="{FB9E2565-2647-4870-9013-0AABACAEAC2C}"/>
          </ac:picMkLst>
        </pc:picChg>
        <pc:picChg chg="add mod">
          <ac:chgData name="Dominic Anstey" userId="79091e4c0b072036" providerId="LiveId" clId="{3768BF98-5C69-4DA2-9E25-F65858B5CC48}" dt="2020-10-15T15:00:32.213" v="706" actId="14100"/>
          <ac:picMkLst>
            <pc:docMk/>
            <pc:sldMk cId="1771795039" sldId="275"/>
            <ac:picMk id="23" creationId="{76DAD53C-3390-4035-B7DA-38CDE0875B4C}"/>
          </ac:picMkLst>
        </pc:picChg>
        <pc:picChg chg="del">
          <ac:chgData name="Dominic Anstey" userId="79091e4c0b072036" providerId="LiveId" clId="{3768BF98-5C69-4DA2-9E25-F65858B5CC48}" dt="2020-10-15T13:56:29.585" v="522" actId="478"/>
          <ac:picMkLst>
            <pc:docMk/>
            <pc:sldMk cId="1771795039" sldId="275"/>
            <ac:picMk id="24" creationId="{85D0E30B-8F47-44CE-9F5C-DDE95CF7027B}"/>
          </ac:picMkLst>
        </pc:picChg>
        <pc:picChg chg="del">
          <ac:chgData name="Dominic Anstey" userId="79091e4c0b072036" providerId="LiveId" clId="{3768BF98-5C69-4DA2-9E25-F65858B5CC48}" dt="2020-10-15T13:56:29.286" v="521" actId="478"/>
          <ac:picMkLst>
            <pc:docMk/>
            <pc:sldMk cId="1771795039" sldId="275"/>
            <ac:picMk id="26" creationId="{BB33CAA2-B747-48E2-B2AF-4D566810570F}"/>
          </ac:picMkLst>
        </pc:picChg>
        <pc:picChg chg="del mod">
          <ac:chgData name="Dominic Anstey" userId="79091e4c0b072036" providerId="LiveId" clId="{3768BF98-5C69-4DA2-9E25-F65858B5CC48}" dt="2020-10-15T13:56:29.009" v="520" actId="478"/>
          <ac:picMkLst>
            <pc:docMk/>
            <pc:sldMk cId="1771795039" sldId="275"/>
            <ac:picMk id="28" creationId="{E4357A8C-20BA-4D8B-B09F-83D0E3471A82}"/>
          </ac:picMkLst>
        </pc:picChg>
        <pc:picChg chg="del">
          <ac:chgData name="Dominic Anstey" userId="79091e4c0b072036" providerId="LiveId" clId="{3768BF98-5C69-4DA2-9E25-F65858B5CC48}" dt="2020-10-15T13:56:30.273" v="524" actId="478"/>
          <ac:picMkLst>
            <pc:docMk/>
            <pc:sldMk cId="1771795039" sldId="275"/>
            <ac:picMk id="30" creationId="{28AFABE1-9CFC-48E6-857D-7FE75A7C11E2}"/>
          </ac:picMkLst>
        </pc:picChg>
        <pc:picChg chg="del">
          <ac:chgData name="Dominic Anstey" userId="79091e4c0b072036" providerId="LiveId" clId="{3768BF98-5C69-4DA2-9E25-F65858B5CC48}" dt="2020-10-15T13:56:30.550" v="525" actId="478"/>
          <ac:picMkLst>
            <pc:docMk/>
            <pc:sldMk cId="1771795039" sldId="275"/>
            <ac:picMk id="32" creationId="{3C8190D2-145C-4A7B-8A9C-A29ECA90FF9E}"/>
          </ac:picMkLst>
        </pc:picChg>
        <pc:picChg chg="del">
          <ac:chgData name="Dominic Anstey" userId="79091e4c0b072036" providerId="LiveId" clId="{3768BF98-5C69-4DA2-9E25-F65858B5CC48}" dt="2020-10-15T13:56:30.841" v="526" actId="478"/>
          <ac:picMkLst>
            <pc:docMk/>
            <pc:sldMk cId="1771795039" sldId="275"/>
            <ac:picMk id="34" creationId="{CBFA778F-0D1D-4940-955F-68CB574BD66B}"/>
          </ac:picMkLst>
        </pc:picChg>
      </pc:sldChg>
    </pc:docChg>
  </pc:docChgLst>
  <pc:docChgLst>
    <pc:chgData name="Dominic Anstey" userId="79091e4c0b072036" providerId="Windows Live" clId="Web-{B094E9F4-9B58-4FBF-AF9C-58401CA3D1FD}"/>
    <pc:docChg chg="modSld">
      <pc:chgData name="Dominic Anstey" userId="79091e4c0b072036" providerId="Windows Live" clId="Web-{B094E9F4-9B58-4FBF-AF9C-58401CA3D1FD}" dt="2021-10-07T20:05:22.987" v="58" actId="20577"/>
      <pc:docMkLst>
        <pc:docMk/>
      </pc:docMkLst>
      <pc:sldChg chg="addSp modSp">
        <pc:chgData name="Dominic Anstey" userId="79091e4c0b072036" providerId="Windows Live" clId="Web-{B094E9F4-9B58-4FBF-AF9C-58401CA3D1FD}" dt="2021-10-07T20:01:27.590" v="10" actId="1076"/>
        <pc:sldMkLst>
          <pc:docMk/>
          <pc:sldMk cId="2358583819" sldId="276"/>
        </pc:sldMkLst>
        <pc:picChg chg="add mod ord">
          <ac:chgData name="Dominic Anstey" userId="79091e4c0b072036" providerId="Windows Live" clId="Web-{B094E9F4-9B58-4FBF-AF9C-58401CA3D1FD}" dt="2021-10-07T20:01:27.590" v="10" actId="1076"/>
          <ac:picMkLst>
            <pc:docMk/>
            <pc:sldMk cId="2358583819" sldId="276"/>
            <ac:picMk id="2" creationId="{9FC62C7F-736E-4714-87CF-ADE5B7407C1C}"/>
          </ac:picMkLst>
        </pc:picChg>
      </pc:sldChg>
      <pc:sldChg chg="addSp modSp">
        <pc:chgData name="Dominic Anstey" userId="79091e4c0b072036" providerId="Windows Live" clId="Web-{B094E9F4-9B58-4FBF-AF9C-58401CA3D1FD}" dt="2021-10-07T20:02:02.216" v="26" actId="1076"/>
        <pc:sldMkLst>
          <pc:docMk/>
          <pc:sldMk cId="2199588038" sldId="279"/>
        </pc:sldMkLst>
        <pc:picChg chg="add mod ord">
          <ac:chgData name="Dominic Anstey" userId="79091e4c0b072036" providerId="Windows Live" clId="Web-{B094E9F4-9B58-4FBF-AF9C-58401CA3D1FD}" dt="2021-10-07T20:01:57.747" v="23" actId="1076"/>
          <ac:picMkLst>
            <pc:docMk/>
            <pc:sldMk cId="2199588038" sldId="279"/>
            <ac:picMk id="2" creationId="{7BBB3E8D-CA36-4981-94DF-FA93C3631179}"/>
          </ac:picMkLst>
        </pc:picChg>
        <pc:picChg chg="add mod">
          <ac:chgData name="Dominic Anstey" userId="79091e4c0b072036" providerId="Windows Live" clId="Web-{B094E9F4-9B58-4FBF-AF9C-58401CA3D1FD}" dt="2021-10-07T20:02:02.216" v="26" actId="1076"/>
          <ac:picMkLst>
            <pc:docMk/>
            <pc:sldMk cId="2199588038" sldId="279"/>
            <ac:picMk id="3" creationId="{0D177F3E-E1D6-4463-9807-44A0B0C3B073}"/>
          </ac:picMkLst>
        </pc:picChg>
      </pc:sldChg>
      <pc:sldChg chg="modSp">
        <pc:chgData name="Dominic Anstey" userId="79091e4c0b072036" providerId="Windows Live" clId="Web-{B094E9F4-9B58-4FBF-AF9C-58401CA3D1FD}" dt="2021-10-07T16:58:05.181" v="1" actId="14100"/>
        <pc:sldMkLst>
          <pc:docMk/>
          <pc:sldMk cId="1962916596" sldId="281"/>
        </pc:sldMkLst>
        <pc:picChg chg="mod">
          <ac:chgData name="Dominic Anstey" userId="79091e4c0b072036" providerId="Windows Live" clId="Web-{B094E9F4-9B58-4FBF-AF9C-58401CA3D1FD}" dt="2021-10-07T16:58:03.041" v="0" actId="14100"/>
          <ac:picMkLst>
            <pc:docMk/>
            <pc:sldMk cId="1962916596" sldId="281"/>
            <ac:picMk id="3" creationId="{CA68FDF5-9514-45C2-8FA0-F084AE233974}"/>
          </ac:picMkLst>
        </pc:picChg>
        <pc:picChg chg="mod">
          <ac:chgData name="Dominic Anstey" userId="79091e4c0b072036" providerId="Windows Live" clId="Web-{B094E9F4-9B58-4FBF-AF9C-58401CA3D1FD}" dt="2021-10-07T16:58:05.181" v="1" actId="14100"/>
          <ac:picMkLst>
            <pc:docMk/>
            <pc:sldMk cId="1962916596" sldId="281"/>
            <ac:picMk id="5" creationId="{5C72DD65-9095-4A8F-BF23-9292CED2686B}"/>
          </ac:picMkLst>
        </pc:picChg>
      </pc:sldChg>
      <pc:sldChg chg="addSp modSp">
        <pc:chgData name="Dominic Anstey" userId="79091e4c0b072036" providerId="Windows Live" clId="Web-{B094E9F4-9B58-4FBF-AF9C-58401CA3D1FD}" dt="2021-10-07T20:02:18.732" v="30" actId="1076"/>
        <pc:sldMkLst>
          <pc:docMk/>
          <pc:sldMk cId="3370355276" sldId="282"/>
        </pc:sldMkLst>
        <pc:picChg chg="add mod">
          <ac:chgData name="Dominic Anstey" userId="79091e4c0b072036" providerId="Windows Live" clId="Web-{B094E9F4-9B58-4FBF-AF9C-58401CA3D1FD}" dt="2021-10-07T20:02:18.732" v="30" actId="1076"/>
          <ac:picMkLst>
            <pc:docMk/>
            <pc:sldMk cId="3370355276" sldId="282"/>
            <ac:picMk id="3" creationId="{7638F468-9CC9-4532-A3BC-B05300ADA35E}"/>
          </ac:picMkLst>
        </pc:picChg>
      </pc:sldChg>
      <pc:sldChg chg="addSp delSp modSp">
        <pc:chgData name="Dominic Anstey" userId="79091e4c0b072036" providerId="Windows Live" clId="Web-{B094E9F4-9B58-4FBF-AF9C-58401CA3D1FD}" dt="2021-10-07T20:04:24.516" v="40"/>
        <pc:sldMkLst>
          <pc:docMk/>
          <pc:sldMk cId="1807484104" sldId="284"/>
        </pc:sldMkLst>
        <pc:picChg chg="del">
          <ac:chgData name="Dominic Anstey" userId="79091e4c0b072036" providerId="Windows Live" clId="Web-{B094E9F4-9B58-4FBF-AF9C-58401CA3D1FD}" dt="2021-10-07T20:03:58.391" v="31"/>
          <ac:picMkLst>
            <pc:docMk/>
            <pc:sldMk cId="1807484104" sldId="284"/>
            <ac:picMk id="2" creationId="{3D794188-55EC-4A04-ABDD-06B75306F053}"/>
          </ac:picMkLst>
        </pc:picChg>
        <pc:picChg chg="ord">
          <ac:chgData name="Dominic Anstey" userId="79091e4c0b072036" providerId="Windows Live" clId="Web-{B094E9F4-9B58-4FBF-AF9C-58401CA3D1FD}" dt="2021-10-07T20:04:24.516" v="40"/>
          <ac:picMkLst>
            <pc:docMk/>
            <pc:sldMk cId="1807484104" sldId="284"/>
            <ac:picMk id="3" creationId="{5F365AC6-9BE9-4ECF-BA07-E96678E6DA16}"/>
          </ac:picMkLst>
        </pc:picChg>
        <pc:picChg chg="add mod ord">
          <ac:chgData name="Dominic Anstey" userId="79091e4c0b072036" providerId="Windows Live" clId="Web-{B094E9F4-9B58-4FBF-AF9C-58401CA3D1FD}" dt="2021-10-07T20:04:21.813" v="39" actId="14100"/>
          <ac:picMkLst>
            <pc:docMk/>
            <pc:sldMk cId="1807484104" sldId="284"/>
            <ac:picMk id="7" creationId="{3F9191F6-AA97-468C-ABEF-4D7C29D24032}"/>
          </ac:picMkLst>
        </pc:picChg>
      </pc:sldChg>
      <pc:sldChg chg="addSp delSp modSp">
        <pc:chgData name="Dominic Anstey" userId="79091e4c0b072036" providerId="Windows Live" clId="Web-{B094E9F4-9B58-4FBF-AF9C-58401CA3D1FD}" dt="2021-10-07T20:05:02.564" v="51" actId="14100"/>
        <pc:sldMkLst>
          <pc:docMk/>
          <pc:sldMk cId="1842017363" sldId="285"/>
        </pc:sldMkLst>
        <pc:picChg chg="ord">
          <ac:chgData name="Dominic Anstey" userId="79091e4c0b072036" providerId="Windows Live" clId="Web-{B094E9F4-9B58-4FBF-AF9C-58401CA3D1FD}" dt="2021-10-07T20:04:53.533" v="47"/>
          <ac:picMkLst>
            <pc:docMk/>
            <pc:sldMk cId="1842017363" sldId="285"/>
            <ac:picMk id="2" creationId="{AD5DE61B-66CE-4EFE-AB73-45465812E034}"/>
          </ac:picMkLst>
        </pc:picChg>
        <pc:picChg chg="mod ord">
          <ac:chgData name="Dominic Anstey" userId="79091e4c0b072036" providerId="Windows Live" clId="Web-{B094E9F4-9B58-4FBF-AF9C-58401CA3D1FD}" dt="2021-10-07T20:05:02.564" v="51" actId="14100"/>
          <ac:picMkLst>
            <pc:docMk/>
            <pc:sldMk cId="1842017363" sldId="285"/>
            <ac:picMk id="3" creationId="{3DAEA880-8A51-4D8C-8ECC-9CF9F622F21B}"/>
          </ac:picMkLst>
        </pc:picChg>
        <pc:picChg chg="del">
          <ac:chgData name="Dominic Anstey" userId="79091e4c0b072036" providerId="Windows Live" clId="Web-{B094E9F4-9B58-4FBF-AF9C-58401CA3D1FD}" dt="2021-10-07T20:04:33.376" v="41"/>
          <ac:picMkLst>
            <pc:docMk/>
            <pc:sldMk cId="1842017363" sldId="285"/>
            <ac:picMk id="5" creationId="{92EF8623-FD29-4AEB-A873-D7699EF8B804}"/>
          </ac:picMkLst>
        </pc:picChg>
        <pc:picChg chg="add mod ord">
          <ac:chgData name="Dominic Anstey" userId="79091e4c0b072036" providerId="Windows Live" clId="Web-{B094E9F4-9B58-4FBF-AF9C-58401CA3D1FD}" dt="2021-10-07T20:05:00.033" v="49"/>
          <ac:picMkLst>
            <pc:docMk/>
            <pc:sldMk cId="1842017363" sldId="285"/>
            <ac:picMk id="7" creationId="{91B2D737-2D75-40A5-BF23-240ACF02CADE}"/>
          </ac:picMkLst>
        </pc:picChg>
      </pc:sldChg>
      <pc:sldChg chg="modSp">
        <pc:chgData name="Dominic Anstey" userId="79091e4c0b072036" providerId="Windows Live" clId="Web-{B094E9F4-9B58-4FBF-AF9C-58401CA3D1FD}" dt="2021-10-07T20:05:22.987" v="58" actId="20577"/>
        <pc:sldMkLst>
          <pc:docMk/>
          <pc:sldMk cId="2162470836" sldId="288"/>
        </pc:sldMkLst>
        <pc:spChg chg="mod">
          <ac:chgData name="Dominic Anstey" userId="79091e4c0b072036" providerId="Windows Live" clId="Web-{B094E9F4-9B58-4FBF-AF9C-58401CA3D1FD}" dt="2021-10-07T20:05:22.987" v="58" actId="20577"/>
          <ac:spMkLst>
            <pc:docMk/>
            <pc:sldMk cId="2162470836" sldId="288"/>
            <ac:spMk id="4" creationId="{31DE2182-4D4C-4217-A0B5-4FA4EAA9CDA9}"/>
          </ac:spMkLst>
        </pc:spChg>
      </pc:sldChg>
    </pc:docChg>
  </pc:docChgLst>
  <pc:docChgLst>
    <pc:chgData name="Dominic Anstey" userId="79091e4c0b072036" providerId="Windows Live" clId="Web-{10EB86D6-157C-479F-8BE0-5440749EB2D1}"/>
    <pc:docChg chg="modSld">
      <pc:chgData name="Dominic Anstey" userId="79091e4c0b072036" providerId="Windows Live" clId="Web-{10EB86D6-157C-479F-8BE0-5440749EB2D1}" dt="2022-01-13T17:02:46.917" v="5" actId="20577"/>
      <pc:docMkLst>
        <pc:docMk/>
      </pc:docMkLst>
      <pc:sldChg chg="delSp">
        <pc:chgData name="Dominic Anstey" userId="79091e4c0b072036" providerId="Windows Live" clId="Web-{10EB86D6-157C-479F-8BE0-5440749EB2D1}" dt="2022-01-13T17:00:37.304" v="1"/>
        <pc:sldMkLst>
          <pc:docMk/>
          <pc:sldMk cId="1081870795" sldId="258"/>
        </pc:sldMkLst>
        <pc:spChg chg="del">
          <ac:chgData name="Dominic Anstey" userId="79091e4c0b072036" providerId="Windows Live" clId="Web-{10EB86D6-157C-479F-8BE0-5440749EB2D1}" dt="2022-01-13T17:00:35.726" v="0"/>
          <ac:spMkLst>
            <pc:docMk/>
            <pc:sldMk cId="1081870795" sldId="258"/>
            <ac:spMk id="15" creationId="{FA41550C-F28D-485A-9E53-14357F5C3A82}"/>
          </ac:spMkLst>
        </pc:spChg>
        <pc:spChg chg="del">
          <ac:chgData name="Dominic Anstey" userId="79091e4c0b072036" providerId="Windows Live" clId="Web-{10EB86D6-157C-479F-8BE0-5440749EB2D1}" dt="2022-01-13T17:00:37.304" v="1"/>
          <ac:spMkLst>
            <pc:docMk/>
            <pc:sldMk cId="1081870795" sldId="258"/>
            <ac:spMk id="17" creationId="{373BECD1-CEA6-4BA4-8BBC-2F222012BB2E}"/>
          </ac:spMkLst>
        </pc:spChg>
      </pc:sldChg>
      <pc:sldChg chg="modSp">
        <pc:chgData name="Dominic Anstey" userId="79091e4c0b072036" providerId="Windows Live" clId="Web-{10EB86D6-157C-479F-8BE0-5440749EB2D1}" dt="2022-01-13T17:02:46.917" v="5" actId="20577"/>
        <pc:sldMkLst>
          <pc:docMk/>
          <pc:sldMk cId="3152902104" sldId="260"/>
        </pc:sldMkLst>
        <pc:spChg chg="mod">
          <ac:chgData name="Dominic Anstey" userId="79091e4c0b072036" providerId="Windows Live" clId="Web-{10EB86D6-157C-479F-8BE0-5440749EB2D1}" dt="2022-01-13T17:02:46.917" v="5" actId="20577"/>
          <ac:spMkLst>
            <pc:docMk/>
            <pc:sldMk cId="3152902104" sldId="260"/>
            <ac:spMk id="9" creationId="{4508B129-7630-4775-A370-49013FDF1647}"/>
          </ac:spMkLst>
        </pc:spChg>
      </pc:sldChg>
    </pc:docChg>
  </pc:docChgLst>
  <pc:docChgLst>
    <pc:chgData name="Dominic Anstey" userId="79091e4c0b072036" providerId="Windows Live" clId="Web-{895E7314-3FA9-4942-8052-B44163CF7954}"/>
    <pc:docChg chg="modSld">
      <pc:chgData name="Dominic Anstey" userId="79091e4c0b072036" providerId="Windows Live" clId="Web-{895E7314-3FA9-4942-8052-B44163CF7954}" dt="2022-01-17T14:01:22.496" v="2" actId="14100"/>
      <pc:docMkLst>
        <pc:docMk/>
      </pc:docMkLst>
      <pc:sldChg chg="modSp">
        <pc:chgData name="Dominic Anstey" userId="79091e4c0b072036" providerId="Windows Live" clId="Web-{895E7314-3FA9-4942-8052-B44163CF7954}" dt="2022-01-17T14:01:22.496" v="2" actId="14100"/>
        <pc:sldMkLst>
          <pc:docMk/>
          <pc:sldMk cId="3028456862" sldId="271"/>
        </pc:sldMkLst>
        <pc:spChg chg="mod">
          <ac:chgData name="Dominic Anstey" userId="79091e4c0b072036" providerId="Windows Live" clId="Web-{895E7314-3FA9-4942-8052-B44163CF7954}" dt="2022-01-17T14:01:22.496" v="2" actId="14100"/>
          <ac:spMkLst>
            <pc:docMk/>
            <pc:sldMk cId="3028456862" sldId="271"/>
            <ac:spMk id="4" creationId="{933B7E23-CECE-469C-89B2-61213BB956EF}"/>
          </ac:spMkLst>
        </pc:spChg>
      </pc:sldChg>
    </pc:docChg>
  </pc:docChgLst>
  <pc:docChgLst>
    <pc:chgData name="Dominic Anstey" userId="79091e4c0b072036" providerId="Windows Live" clId="Web-{44F6AC96-6A5D-4ED5-80E7-DE008F39F3C5}"/>
    <pc:docChg chg="modSld">
      <pc:chgData name="Dominic Anstey" userId="79091e4c0b072036" providerId="Windows Live" clId="Web-{44F6AC96-6A5D-4ED5-80E7-DE008F39F3C5}" dt="2021-12-06T17:25:44.396" v="58" actId="20577"/>
      <pc:docMkLst>
        <pc:docMk/>
      </pc:docMkLst>
      <pc:sldChg chg="addSp delSp modSp">
        <pc:chgData name="Dominic Anstey" userId="79091e4c0b072036" providerId="Windows Live" clId="Web-{44F6AC96-6A5D-4ED5-80E7-DE008F39F3C5}" dt="2021-12-06T17:25:44.396" v="58" actId="20577"/>
        <pc:sldMkLst>
          <pc:docMk/>
          <pc:sldMk cId="3370355276" sldId="282"/>
        </pc:sldMkLst>
        <pc:spChg chg="add mod">
          <ac:chgData name="Dominic Anstey" userId="79091e4c0b072036" providerId="Windows Live" clId="Web-{44F6AC96-6A5D-4ED5-80E7-DE008F39F3C5}" dt="2021-12-06T17:25:36.193" v="54" actId="1076"/>
          <ac:spMkLst>
            <pc:docMk/>
            <pc:sldMk cId="3370355276" sldId="282"/>
            <ac:spMk id="3" creationId="{81092BAC-994A-4C9A-B06D-BFD357314E09}"/>
          </ac:spMkLst>
        </pc:spChg>
        <pc:spChg chg="add del mod">
          <ac:chgData name="Dominic Anstey" userId="79091e4c0b072036" providerId="Windows Live" clId="Web-{44F6AC96-6A5D-4ED5-80E7-DE008F39F3C5}" dt="2021-12-06T17:25:29.286" v="51"/>
          <ac:spMkLst>
            <pc:docMk/>
            <pc:sldMk cId="3370355276" sldId="282"/>
            <ac:spMk id="12" creationId="{349306BE-21C8-4805-8900-E219D2BC9849}"/>
          </ac:spMkLst>
        </pc:spChg>
        <pc:spChg chg="add mod">
          <ac:chgData name="Dominic Anstey" userId="79091e4c0b072036" providerId="Windows Live" clId="Web-{44F6AC96-6A5D-4ED5-80E7-DE008F39F3C5}" dt="2021-12-06T17:25:44.396" v="58" actId="20577"/>
          <ac:spMkLst>
            <pc:docMk/>
            <pc:sldMk cId="3370355276" sldId="282"/>
            <ac:spMk id="13" creationId="{4D2662AC-0EF0-48F8-8230-CE48669FCF10}"/>
          </ac:spMkLst>
        </pc:spChg>
      </pc:sldChg>
      <pc:sldChg chg="modSp">
        <pc:chgData name="Dominic Anstey" userId="79091e4c0b072036" providerId="Windows Live" clId="Web-{44F6AC96-6A5D-4ED5-80E7-DE008F39F3C5}" dt="2021-12-06T16:19:17.949" v="4" actId="1076"/>
        <pc:sldMkLst>
          <pc:docMk/>
          <pc:sldMk cId="102817520" sldId="294"/>
        </pc:sldMkLst>
        <pc:picChg chg="mod">
          <ac:chgData name="Dominic Anstey" userId="79091e4c0b072036" providerId="Windows Live" clId="Web-{44F6AC96-6A5D-4ED5-80E7-DE008F39F3C5}" dt="2021-12-06T16:19:17.949" v="4" actId="1076"/>
          <ac:picMkLst>
            <pc:docMk/>
            <pc:sldMk cId="102817520" sldId="294"/>
            <ac:picMk id="3" creationId="{22CE96CE-DB27-4650-8407-CFF1D235F542}"/>
          </ac:picMkLst>
        </pc:picChg>
      </pc:sldChg>
      <pc:sldChg chg="addSp delSp modSp">
        <pc:chgData name="Dominic Anstey" userId="79091e4c0b072036" providerId="Windows Live" clId="Web-{44F6AC96-6A5D-4ED5-80E7-DE008F39F3C5}" dt="2021-12-06T16:35:15.568" v="41" actId="1076"/>
        <pc:sldMkLst>
          <pc:docMk/>
          <pc:sldMk cId="2743541556" sldId="295"/>
        </pc:sldMkLst>
        <pc:spChg chg="add mod">
          <ac:chgData name="Dominic Anstey" userId="79091e4c0b072036" providerId="Windows Live" clId="Web-{44F6AC96-6A5D-4ED5-80E7-DE008F39F3C5}" dt="2021-12-06T16:35:00.396" v="30" actId="1076"/>
          <ac:spMkLst>
            <pc:docMk/>
            <pc:sldMk cId="2743541556" sldId="295"/>
            <ac:spMk id="7" creationId="{72D57D60-7A26-463B-B621-F5742BB67A93}"/>
          </ac:spMkLst>
        </pc:spChg>
        <pc:spChg chg="add mod">
          <ac:chgData name="Dominic Anstey" userId="79091e4c0b072036" providerId="Windows Live" clId="Web-{44F6AC96-6A5D-4ED5-80E7-DE008F39F3C5}" dt="2021-12-06T16:35:13.474" v="40" actId="1076"/>
          <ac:spMkLst>
            <pc:docMk/>
            <pc:sldMk cId="2743541556" sldId="295"/>
            <ac:spMk id="11" creationId="{CA961275-4DB6-4D53-82EC-13782B32C23F}"/>
          </ac:spMkLst>
        </pc:spChg>
        <pc:picChg chg="add del mod">
          <ac:chgData name="Dominic Anstey" userId="79091e4c0b072036" providerId="Windows Live" clId="Web-{44F6AC96-6A5D-4ED5-80E7-DE008F39F3C5}" dt="2021-12-06T16:22:56.868" v="7"/>
          <ac:picMkLst>
            <pc:docMk/>
            <pc:sldMk cId="2743541556" sldId="295"/>
            <ac:picMk id="2" creationId="{413B8044-C90A-4A93-80A4-A3D1BA321A2D}"/>
          </ac:picMkLst>
        </pc:picChg>
        <pc:picChg chg="add mod">
          <ac:chgData name="Dominic Anstey" userId="79091e4c0b072036" providerId="Windows Live" clId="Web-{44F6AC96-6A5D-4ED5-80E7-DE008F39F3C5}" dt="2021-12-06T16:24:39.437" v="13" actId="14100"/>
          <ac:picMkLst>
            <pc:docMk/>
            <pc:sldMk cId="2743541556" sldId="295"/>
            <ac:picMk id="3" creationId="{39E58580-78AF-4C8D-92F8-20599BEC2B7F}"/>
          </ac:picMkLst>
        </pc:picChg>
        <pc:picChg chg="add mod">
          <ac:chgData name="Dominic Anstey" userId="79091e4c0b072036" providerId="Windows Live" clId="Web-{44F6AC96-6A5D-4ED5-80E7-DE008F39F3C5}" dt="2021-12-06T16:35:15.568" v="41" actId="1076"/>
          <ac:picMkLst>
            <pc:docMk/>
            <pc:sldMk cId="2743541556" sldId="295"/>
            <ac:picMk id="5" creationId="{C39C9527-6366-4C4F-856A-1C485221A964}"/>
          </ac:picMkLst>
        </pc:picChg>
      </pc:sldChg>
    </pc:docChg>
  </pc:docChgLst>
  <pc:docChgLst>
    <pc:chgData name="Dominic Anstey" userId="79091e4c0b072036" providerId="Windows Live" clId="Web-{92BE23BB-71DD-4CBF-898D-93C262EBC1EF}"/>
    <pc:docChg chg="modSld">
      <pc:chgData name="Dominic Anstey" userId="79091e4c0b072036" providerId="Windows Live" clId="Web-{92BE23BB-71DD-4CBF-898D-93C262EBC1EF}" dt="2022-05-26T14:05:53.949" v="1"/>
      <pc:docMkLst>
        <pc:docMk/>
      </pc:docMkLst>
      <pc:sldChg chg="addSp delSp">
        <pc:chgData name="Dominic Anstey" userId="79091e4c0b072036" providerId="Windows Live" clId="Web-{92BE23BB-71DD-4CBF-898D-93C262EBC1EF}" dt="2022-05-26T14:05:53.949" v="1"/>
        <pc:sldMkLst>
          <pc:docMk/>
          <pc:sldMk cId="3324623892" sldId="263"/>
        </pc:sldMkLst>
        <pc:grpChg chg="add del">
          <ac:chgData name="Dominic Anstey" userId="79091e4c0b072036" providerId="Windows Live" clId="Web-{92BE23BB-71DD-4CBF-898D-93C262EBC1EF}" dt="2022-05-26T14:05:53.949" v="1"/>
          <ac:grpSpMkLst>
            <pc:docMk/>
            <pc:sldMk cId="3324623892" sldId="263"/>
            <ac:grpSpMk id="3" creationId="{5B102462-1002-3196-E66D-FD15A63E27EA}"/>
          </ac:grpSpMkLst>
        </pc:grp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19" creationId="{332067C4-1B54-4C1E-9637-29E9C8F36346}"/>
          </ac:picMkLst>
        </pc:pic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20" creationId="{7B1F62A8-563F-4339-A1DB-D7CE6C23D542}"/>
          </ac:picMkLst>
        </pc:pic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21" creationId="{34DBC4A5-F475-4427-8AA5-F0713568C96F}"/>
          </ac:picMkLst>
        </pc:pic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22" creationId="{8CB644D0-A324-4E0B-B5D4-8F01B7EBE8FC}"/>
          </ac:picMkLst>
        </pc:pic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23" creationId="{DD7B6A37-5CB8-49D0-B9B5-3ACAEDCE9AA3}"/>
          </ac:picMkLst>
        </pc:picChg>
        <pc:picChg chg="topLvl">
          <ac:chgData name="Dominic Anstey" userId="79091e4c0b072036" providerId="Windows Live" clId="Web-{92BE23BB-71DD-4CBF-898D-93C262EBC1EF}" dt="2022-05-26T14:05:53.949" v="1"/>
          <ac:picMkLst>
            <pc:docMk/>
            <pc:sldMk cId="3324623892" sldId="263"/>
            <ac:picMk id="24" creationId="{CA668D73-07AC-4302-96CF-9BF820237D90}"/>
          </ac:picMkLst>
        </pc:pic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4" creationId="{46DF866B-A202-4923-B7E8-83E06AE2F6FB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5" creationId="{49B57D09-1B91-4F07-89BA-547594E47A25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9" creationId="{90183D64-C81F-40FC-B4E3-83BAD3F9915F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1" creationId="{13E1E479-656B-4F43-A780-3313309EF0D8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3" creationId="{DD26A280-9119-4B17-8E33-40E2432C6827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4" creationId="{DAAF8F33-87D3-4857-8A10-72B992E8251B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5" creationId="{E68B6592-3C0B-4ABA-81F3-5DEAA1AAE01E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6" creationId="{696617B7-C3F0-435E-9189-8972A3AFEBE0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7" creationId="{466580FF-064C-41C7-91D5-2D49A791CFC0}"/>
          </ac:cxnSpMkLst>
        </pc:cxnChg>
        <pc:cxnChg chg="topLvl">
          <ac:chgData name="Dominic Anstey" userId="79091e4c0b072036" providerId="Windows Live" clId="Web-{92BE23BB-71DD-4CBF-898D-93C262EBC1EF}" dt="2022-05-26T14:05:53.949" v="1"/>
          <ac:cxnSpMkLst>
            <pc:docMk/>
            <pc:sldMk cId="3324623892" sldId="263"/>
            <ac:cxnSpMk id="18" creationId="{D61B79C3-FCA6-42CA-803D-4FDED7E20B38}"/>
          </ac:cxnSpMkLst>
        </pc:cxnChg>
      </pc:sldChg>
    </pc:docChg>
  </pc:docChgLst>
  <pc:docChgLst>
    <pc:chgData name="Dominic Anstey" userId="79091e4c0b072036" providerId="Windows Live" clId="Web-{B268E677-4FE7-4E82-9CC0-065ADCCDC5C6}"/>
    <pc:docChg chg="addSld delSld modSld sldOrd">
      <pc:chgData name="Dominic Anstey" userId="79091e4c0b072036" providerId="Windows Live" clId="Web-{B268E677-4FE7-4E82-9CC0-065ADCCDC5C6}" dt="2022-01-14T18:02:52.054" v="755" actId="1076"/>
      <pc:docMkLst>
        <pc:docMk/>
      </pc:docMkLst>
      <pc:sldChg chg="addSp delSp modSp">
        <pc:chgData name="Dominic Anstey" userId="79091e4c0b072036" providerId="Windows Live" clId="Web-{B268E677-4FE7-4E82-9CC0-065ADCCDC5C6}" dt="2022-01-14T16:07:42.576" v="224" actId="1076"/>
        <pc:sldMkLst>
          <pc:docMk/>
          <pc:sldMk cId="1447435518" sldId="261"/>
        </pc:sldMkLst>
        <pc:spChg chg="del">
          <ac:chgData name="Dominic Anstey" userId="79091e4c0b072036" providerId="Windows Live" clId="Web-{B268E677-4FE7-4E82-9CC0-065ADCCDC5C6}" dt="2022-01-14T16:07:34.060" v="216"/>
          <ac:spMkLst>
            <pc:docMk/>
            <pc:sldMk cId="1447435518" sldId="261"/>
            <ac:spMk id="2" creationId="{ECE73EA2-3F95-4D42-84E0-A5E20645D3E5}"/>
          </ac:spMkLst>
        </pc:spChg>
        <pc:spChg chg="add mod">
          <ac:chgData name="Dominic Anstey" userId="79091e4c0b072036" providerId="Windows Live" clId="Web-{B268E677-4FE7-4E82-9CC0-065ADCCDC5C6}" dt="2022-01-14T16:07:42.576" v="224" actId="1076"/>
          <ac:spMkLst>
            <pc:docMk/>
            <pc:sldMk cId="1447435518" sldId="261"/>
            <ac:spMk id="7" creationId="{03955D69-0ECE-4102-B564-FABB7EDA2E74}"/>
          </ac:spMkLst>
        </pc:spChg>
        <pc:picChg chg="add mod">
          <ac:chgData name="Dominic Anstey" userId="79091e4c0b072036" providerId="Windows Live" clId="Web-{B268E677-4FE7-4E82-9CC0-065ADCCDC5C6}" dt="2022-01-14T16:07:39.888" v="222" actId="1076"/>
          <ac:picMkLst>
            <pc:docMk/>
            <pc:sldMk cId="1447435518" sldId="261"/>
            <ac:picMk id="6" creationId="{E793ED0B-F954-49F0-8E13-D0E63D300447}"/>
          </ac:picMkLst>
        </pc:picChg>
      </pc:sldChg>
      <pc:sldChg chg="addSp delSp modSp">
        <pc:chgData name="Dominic Anstey" userId="79091e4c0b072036" providerId="Windows Live" clId="Web-{B268E677-4FE7-4E82-9CC0-065ADCCDC5C6}" dt="2022-01-14T16:34:44.952" v="241" actId="1076"/>
        <pc:sldMkLst>
          <pc:docMk/>
          <pc:sldMk cId="2755584908" sldId="262"/>
        </pc:sldMkLst>
        <pc:spChg chg="del">
          <ac:chgData name="Dominic Anstey" userId="79091e4c0b072036" providerId="Windows Live" clId="Web-{B268E677-4FE7-4E82-9CC0-065ADCCDC5C6}" dt="2022-01-14T16:08:25.358" v="225"/>
          <ac:spMkLst>
            <pc:docMk/>
            <pc:sldMk cId="2755584908" sldId="262"/>
            <ac:spMk id="2" creationId="{ECE73EA2-3F95-4D42-84E0-A5E20645D3E5}"/>
          </ac:spMkLst>
        </pc:spChg>
        <pc:spChg chg="add mod">
          <ac:chgData name="Dominic Anstey" userId="79091e4c0b072036" providerId="Windows Live" clId="Web-{B268E677-4FE7-4E82-9CC0-065ADCCDC5C6}" dt="2022-01-14T16:09:02.531" v="235" actId="1076"/>
          <ac:spMkLst>
            <pc:docMk/>
            <pc:sldMk cId="2755584908" sldId="262"/>
            <ac:spMk id="9" creationId="{D7D90D37-CB4B-4822-97D4-ADA25971D068}"/>
          </ac:spMkLst>
        </pc:spChg>
        <pc:picChg chg="add mod">
          <ac:chgData name="Dominic Anstey" userId="79091e4c0b072036" providerId="Windows Live" clId="Web-{B268E677-4FE7-4E82-9CC0-065ADCCDC5C6}" dt="2022-01-14T16:34:44.952" v="241" actId="1076"/>
          <ac:picMkLst>
            <pc:docMk/>
            <pc:sldMk cId="2755584908" sldId="262"/>
            <ac:picMk id="2" creationId="{15F632D4-363D-4539-BDAA-94669C7B085A}"/>
          </ac:picMkLst>
        </pc:picChg>
        <pc:picChg chg="add mod">
          <ac:chgData name="Dominic Anstey" userId="79091e4c0b072036" providerId="Windows Live" clId="Web-{B268E677-4FE7-4E82-9CC0-065ADCCDC5C6}" dt="2022-01-14T16:08:59.937" v="234" actId="1076"/>
          <ac:picMkLst>
            <pc:docMk/>
            <pc:sldMk cId="2755584908" sldId="262"/>
            <ac:picMk id="3" creationId="{F0CC10FC-41BC-4362-842D-47A11D8976A1}"/>
          </ac:picMkLst>
        </pc:picChg>
        <pc:picChg chg="add del mod">
          <ac:chgData name="Dominic Anstey" userId="79091e4c0b072036" providerId="Windows Live" clId="Web-{B268E677-4FE7-4E82-9CC0-065ADCCDC5C6}" dt="2022-01-14T16:08:32.999" v="229"/>
          <ac:picMkLst>
            <pc:docMk/>
            <pc:sldMk cId="2755584908" sldId="262"/>
            <ac:picMk id="4" creationId="{55686561-57AA-4E8B-A187-F0435D675529}"/>
          </ac:picMkLst>
        </pc:picChg>
      </pc:sldChg>
      <pc:sldChg chg="addSp delSp modSp">
        <pc:chgData name="Dominic Anstey" userId="79091e4c0b072036" providerId="Windows Live" clId="Web-{B268E677-4FE7-4E82-9CC0-065ADCCDC5C6}" dt="2022-01-14T16:55:13.292" v="394" actId="1076"/>
        <pc:sldMkLst>
          <pc:docMk/>
          <pc:sldMk cId="3324623892" sldId="263"/>
        </pc:sldMkLst>
        <pc:spChg chg="mod">
          <ac:chgData name="Dominic Anstey" userId="79091e4c0b072036" providerId="Windows Live" clId="Web-{B268E677-4FE7-4E82-9CC0-065ADCCDC5C6}" dt="2022-01-14T16:40:42.804" v="298" actId="20577"/>
          <ac:spMkLst>
            <pc:docMk/>
            <pc:sldMk cId="3324623892" sldId="263"/>
            <ac:spMk id="2" creationId="{ECE73EA2-3F95-4D42-84E0-A5E20645D3E5}"/>
          </ac:spMkLst>
        </pc:spChg>
        <pc:picChg chg="add del mod">
          <ac:chgData name="Dominic Anstey" userId="79091e4c0b072036" providerId="Windows Live" clId="Web-{B268E677-4FE7-4E82-9CC0-065ADCCDC5C6}" dt="2022-01-14T16:45:40.498" v="303"/>
          <ac:picMkLst>
            <pc:docMk/>
            <pc:sldMk cId="3324623892" sldId="263"/>
            <ac:picMk id="3" creationId="{28E97D67-55C3-4762-961A-AFB9C8CF029E}"/>
          </ac:picMkLst>
        </pc:picChg>
        <pc:picChg chg="add del mod">
          <ac:chgData name="Dominic Anstey" userId="79091e4c0b072036" providerId="Windows Live" clId="Web-{B268E677-4FE7-4E82-9CC0-065ADCCDC5C6}" dt="2022-01-14T16:52:15.819" v="349"/>
          <ac:picMkLst>
            <pc:docMk/>
            <pc:sldMk cId="3324623892" sldId="263"/>
            <ac:picMk id="6" creationId="{FB131A68-0786-41EC-B2B3-5176725FD367}"/>
          </ac:picMkLst>
        </pc:picChg>
        <pc:picChg chg="add del mod">
          <ac:chgData name="Dominic Anstey" userId="79091e4c0b072036" providerId="Windows Live" clId="Web-{B268E677-4FE7-4E82-9CC0-065ADCCDC5C6}" dt="2022-01-14T16:52:15.538" v="348"/>
          <ac:picMkLst>
            <pc:docMk/>
            <pc:sldMk cId="3324623892" sldId="263"/>
            <ac:picMk id="7" creationId="{62A087F1-17AC-4D36-8627-FBA389D41F04}"/>
          </ac:picMkLst>
        </pc:picChg>
        <pc:picChg chg="add mod">
          <ac:chgData name="Dominic Anstey" userId="79091e4c0b072036" providerId="Windows Live" clId="Web-{B268E677-4FE7-4E82-9CC0-065ADCCDC5C6}" dt="2022-01-14T16:54:48.604" v="383" actId="1076"/>
          <ac:picMkLst>
            <pc:docMk/>
            <pc:sldMk cId="3324623892" sldId="263"/>
            <ac:picMk id="19" creationId="{332067C4-1B54-4C1E-9637-29E9C8F36346}"/>
          </ac:picMkLst>
        </pc:picChg>
        <pc:picChg chg="add mod">
          <ac:chgData name="Dominic Anstey" userId="79091e4c0b072036" providerId="Windows Live" clId="Web-{B268E677-4FE7-4E82-9CC0-065ADCCDC5C6}" dt="2022-01-14T16:54:54.635" v="386" actId="1076"/>
          <ac:picMkLst>
            <pc:docMk/>
            <pc:sldMk cId="3324623892" sldId="263"/>
            <ac:picMk id="20" creationId="{7B1F62A8-563F-4339-A1DB-D7CE6C23D542}"/>
          </ac:picMkLst>
        </pc:picChg>
        <pc:picChg chg="add mod">
          <ac:chgData name="Dominic Anstey" userId="79091e4c0b072036" providerId="Windows Live" clId="Web-{B268E677-4FE7-4E82-9CC0-065ADCCDC5C6}" dt="2022-01-14T16:54:17.384" v="371" actId="1076"/>
          <ac:picMkLst>
            <pc:docMk/>
            <pc:sldMk cId="3324623892" sldId="263"/>
            <ac:picMk id="21" creationId="{34DBC4A5-F475-4427-8AA5-F0713568C96F}"/>
          </ac:picMkLst>
        </pc:picChg>
        <pc:picChg chg="add mod">
          <ac:chgData name="Dominic Anstey" userId="79091e4c0b072036" providerId="Windows Live" clId="Web-{B268E677-4FE7-4E82-9CC0-065ADCCDC5C6}" dt="2022-01-14T16:54:25.541" v="375" actId="1076"/>
          <ac:picMkLst>
            <pc:docMk/>
            <pc:sldMk cId="3324623892" sldId="263"/>
            <ac:picMk id="22" creationId="{8CB644D0-A324-4E0B-B5D4-8F01B7EBE8FC}"/>
          </ac:picMkLst>
        </pc:picChg>
        <pc:picChg chg="add mod">
          <ac:chgData name="Dominic Anstey" userId="79091e4c0b072036" providerId="Windows Live" clId="Web-{B268E677-4FE7-4E82-9CC0-065ADCCDC5C6}" dt="2022-01-14T16:55:06.042" v="391" actId="1076"/>
          <ac:picMkLst>
            <pc:docMk/>
            <pc:sldMk cId="3324623892" sldId="263"/>
            <ac:picMk id="23" creationId="{DD7B6A37-5CB8-49D0-B9B5-3ACAEDCE9AA3}"/>
          </ac:picMkLst>
        </pc:picChg>
        <pc:picChg chg="add mod">
          <ac:chgData name="Dominic Anstey" userId="79091e4c0b072036" providerId="Windows Live" clId="Web-{B268E677-4FE7-4E82-9CC0-065ADCCDC5C6}" dt="2022-01-14T16:55:13.292" v="394" actId="1076"/>
          <ac:picMkLst>
            <pc:docMk/>
            <pc:sldMk cId="3324623892" sldId="263"/>
            <ac:picMk id="24" creationId="{CA668D73-07AC-4302-96CF-9BF820237D90}"/>
          </ac:picMkLst>
        </pc:picChg>
        <pc:cxnChg chg="add mod">
          <ac:chgData name="Dominic Anstey" userId="79091e4c0b072036" providerId="Windows Live" clId="Web-{B268E677-4FE7-4E82-9CC0-065ADCCDC5C6}" dt="2022-01-14T16:54:27.431" v="376" actId="1076"/>
          <ac:cxnSpMkLst>
            <pc:docMk/>
            <pc:sldMk cId="3324623892" sldId="263"/>
            <ac:cxnSpMk id="4" creationId="{46DF866B-A202-4923-B7E8-83E06AE2F6FB}"/>
          </ac:cxnSpMkLst>
        </pc:cxnChg>
        <pc:cxnChg chg="add mod">
          <ac:chgData name="Dominic Anstey" userId="79091e4c0b072036" providerId="Windows Live" clId="Web-{B268E677-4FE7-4E82-9CC0-065ADCCDC5C6}" dt="2022-01-14T16:54:33.510" v="378" actId="14100"/>
          <ac:cxnSpMkLst>
            <pc:docMk/>
            <pc:sldMk cId="3324623892" sldId="263"/>
            <ac:cxnSpMk id="5" creationId="{49B57D09-1B91-4F07-89BA-547594E47A25}"/>
          </ac:cxnSpMkLst>
        </pc:cxnChg>
        <pc:cxnChg chg="add mod">
          <ac:chgData name="Dominic Anstey" userId="79091e4c0b072036" providerId="Windows Live" clId="Web-{B268E677-4FE7-4E82-9CC0-065ADCCDC5C6}" dt="2022-01-14T16:46:21.139" v="312" actId="1076"/>
          <ac:cxnSpMkLst>
            <pc:docMk/>
            <pc:sldMk cId="3324623892" sldId="263"/>
            <ac:cxnSpMk id="9" creationId="{90183D64-C81F-40FC-B4E3-83BAD3F9915F}"/>
          </ac:cxnSpMkLst>
        </pc:cxnChg>
        <pc:cxnChg chg="add mod">
          <ac:chgData name="Dominic Anstey" userId="79091e4c0b072036" providerId="Windows Live" clId="Web-{B268E677-4FE7-4E82-9CC0-065ADCCDC5C6}" dt="2022-01-14T16:54:59.479" v="388" actId="1076"/>
          <ac:cxnSpMkLst>
            <pc:docMk/>
            <pc:sldMk cId="3324623892" sldId="263"/>
            <ac:cxnSpMk id="11" creationId="{13E1E479-656B-4F43-A780-3313309EF0D8}"/>
          </ac:cxnSpMkLst>
        </pc:cxnChg>
        <pc:cxnChg chg="add mod">
          <ac:chgData name="Dominic Anstey" userId="79091e4c0b072036" providerId="Windows Live" clId="Web-{B268E677-4FE7-4E82-9CC0-065ADCCDC5C6}" dt="2022-01-14T16:46:42.218" v="323" actId="1076"/>
          <ac:cxnSpMkLst>
            <pc:docMk/>
            <pc:sldMk cId="3324623892" sldId="263"/>
            <ac:cxnSpMk id="13" creationId="{DD26A280-9119-4B17-8E33-40E2432C6827}"/>
          </ac:cxnSpMkLst>
        </pc:cxnChg>
        <pc:cxnChg chg="add mod">
          <ac:chgData name="Dominic Anstey" userId="79091e4c0b072036" providerId="Windows Live" clId="Web-{B268E677-4FE7-4E82-9CC0-065ADCCDC5C6}" dt="2022-01-14T16:46:32.843" v="320" actId="1076"/>
          <ac:cxnSpMkLst>
            <pc:docMk/>
            <pc:sldMk cId="3324623892" sldId="263"/>
            <ac:cxnSpMk id="14" creationId="{DAAF8F33-87D3-4857-8A10-72B992E8251B}"/>
          </ac:cxnSpMkLst>
        </pc:cxnChg>
        <pc:cxnChg chg="add mod">
          <ac:chgData name="Dominic Anstey" userId="79091e4c0b072036" providerId="Windows Live" clId="Web-{B268E677-4FE7-4E82-9CC0-065ADCCDC5C6}" dt="2022-01-14T16:54:39.119" v="379" actId="1076"/>
          <ac:cxnSpMkLst>
            <pc:docMk/>
            <pc:sldMk cId="3324623892" sldId="263"/>
            <ac:cxnSpMk id="15" creationId="{E68B6592-3C0B-4ABA-81F3-5DEAA1AAE01E}"/>
          </ac:cxnSpMkLst>
        </pc:cxnChg>
        <pc:cxnChg chg="add mod">
          <ac:chgData name="Dominic Anstey" userId="79091e4c0b072036" providerId="Windows Live" clId="Web-{B268E677-4FE7-4E82-9CC0-065ADCCDC5C6}" dt="2022-01-14T16:47:34.938" v="336" actId="14100"/>
          <ac:cxnSpMkLst>
            <pc:docMk/>
            <pc:sldMk cId="3324623892" sldId="263"/>
            <ac:cxnSpMk id="16" creationId="{696617B7-C3F0-435E-9189-8972A3AFEBE0}"/>
          </ac:cxnSpMkLst>
        </pc:cxnChg>
        <pc:cxnChg chg="add mod">
          <ac:chgData name="Dominic Anstey" userId="79091e4c0b072036" providerId="Windows Live" clId="Web-{B268E677-4FE7-4E82-9CC0-065ADCCDC5C6}" dt="2022-01-14T16:47:44.625" v="340" actId="14100"/>
          <ac:cxnSpMkLst>
            <pc:docMk/>
            <pc:sldMk cId="3324623892" sldId="263"/>
            <ac:cxnSpMk id="17" creationId="{466580FF-064C-41C7-91D5-2D49A791CFC0}"/>
          </ac:cxnSpMkLst>
        </pc:cxnChg>
        <pc:cxnChg chg="add mod">
          <ac:chgData name="Dominic Anstey" userId="79091e4c0b072036" providerId="Windows Live" clId="Web-{B268E677-4FE7-4E82-9CC0-065ADCCDC5C6}" dt="2022-01-14T16:54:30.681" v="377" actId="14100"/>
          <ac:cxnSpMkLst>
            <pc:docMk/>
            <pc:sldMk cId="3324623892" sldId="263"/>
            <ac:cxnSpMk id="18" creationId="{D61B79C3-FCA6-42CA-803D-4FDED7E20B38}"/>
          </ac:cxnSpMkLst>
        </pc:cxnChg>
      </pc:sldChg>
      <pc:sldChg chg="addSp modSp">
        <pc:chgData name="Dominic Anstey" userId="79091e4c0b072036" providerId="Windows Live" clId="Web-{B268E677-4FE7-4E82-9CC0-065ADCCDC5C6}" dt="2022-01-14T16:55:22.339" v="395" actId="1076"/>
        <pc:sldMkLst>
          <pc:docMk/>
          <pc:sldMk cId="1821160009" sldId="264"/>
        </pc:sldMkLst>
        <pc:spChg chg="mod">
          <ac:chgData name="Dominic Anstey" userId="79091e4c0b072036" providerId="Windows Live" clId="Web-{B268E677-4FE7-4E82-9CC0-065ADCCDC5C6}" dt="2022-01-14T16:35:27.265" v="275" actId="1076"/>
          <ac:spMkLst>
            <pc:docMk/>
            <pc:sldMk cId="1821160009" sldId="264"/>
            <ac:spMk id="2" creationId="{ECE73EA2-3F95-4D42-84E0-A5E20645D3E5}"/>
          </ac:spMkLst>
        </pc:spChg>
        <pc:picChg chg="add mod">
          <ac:chgData name="Dominic Anstey" userId="79091e4c0b072036" providerId="Windows Live" clId="Web-{B268E677-4FE7-4E82-9CC0-065ADCCDC5C6}" dt="2022-01-14T16:55:22.339" v="395" actId="1076"/>
          <ac:picMkLst>
            <pc:docMk/>
            <pc:sldMk cId="1821160009" sldId="264"/>
            <ac:picMk id="3" creationId="{5B3D0E8E-20BB-44A3-ADA3-D393D1A578FE}"/>
          </ac:picMkLst>
        </pc:picChg>
      </pc:sldChg>
      <pc:sldChg chg="addSp delSp modSp">
        <pc:chgData name="Dominic Anstey" userId="79091e4c0b072036" providerId="Windows Live" clId="Web-{B268E677-4FE7-4E82-9CC0-065ADCCDC5C6}" dt="2022-01-14T17:16:03.523" v="532" actId="1076"/>
        <pc:sldMkLst>
          <pc:docMk/>
          <pc:sldMk cId="837668782" sldId="265"/>
        </pc:sldMkLst>
        <pc:spChg chg="del">
          <ac:chgData name="Dominic Anstey" userId="79091e4c0b072036" providerId="Windows Live" clId="Web-{B268E677-4FE7-4E82-9CC0-065ADCCDC5C6}" dt="2022-01-14T16:55:25.917" v="396"/>
          <ac:spMkLst>
            <pc:docMk/>
            <pc:sldMk cId="837668782" sldId="265"/>
            <ac:spMk id="2" creationId="{ECE73EA2-3F95-4D42-84E0-A5E20645D3E5}"/>
          </ac:spMkLst>
        </pc:spChg>
        <pc:spChg chg="add del">
          <ac:chgData name="Dominic Anstey" userId="79091e4c0b072036" providerId="Windows Live" clId="Web-{B268E677-4FE7-4E82-9CC0-065ADCCDC5C6}" dt="2022-01-14T17:08:36.810" v="418"/>
          <ac:spMkLst>
            <pc:docMk/>
            <pc:sldMk cId="837668782" sldId="265"/>
            <ac:spMk id="6" creationId="{6BE910E4-D424-43DF-BB4C-251B166D0897}"/>
          </ac:spMkLst>
        </pc:spChg>
        <pc:spChg chg="add del mod">
          <ac:chgData name="Dominic Anstey" userId="79091e4c0b072036" providerId="Windows Live" clId="Web-{B268E677-4FE7-4E82-9CC0-065ADCCDC5C6}" dt="2022-01-14T17:07:46.418" v="407"/>
          <ac:spMkLst>
            <pc:docMk/>
            <pc:sldMk cId="837668782" sldId="265"/>
            <ac:spMk id="7" creationId="{C270E1C7-4C6A-4E0A-85F2-E99694B3233D}"/>
          </ac:spMkLst>
        </pc:spChg>
        <pc:spChg chg="add mod">
          <ac:chgData name="Dominic Anstey" userId="79091e4c0b072036" providerId="Windows Live" clId="Web-{B268E677-4FE7-4E82-9CC0-065ADCCDC5C6}" dt="2022-01-14T17:15:09.584" v="502" actId="1076"/>
          <ac:spMkLst>
            <pc:docMk/>
            <pc:sldMk cId="837668782" sldId="265"/>
            <ac:spMk id="23" creationId="{6B6E8AF7-8504-4E0F-B693-82AAF6246678}"/>
          </ac:spMkLst>
        </pc:spChg>
        <pc:spChg chg="add mod">
          <ac:chgData name="Dominic Anstey" userId="79091e4c0b072036" providerId="Windows Live" clId="Web-{B268E677-4FE7-4E82-9CC0-065ADCCDC5C6}" dt="2022-01-14T17:15:20.944" v="509" actId="20577"/>
          <ac:spMkLst>
            <pc:docMk/>
            <pc:sldMk cId="837668782" sldId="265"/>
            <ac:spMk id="24" creationId="{A53F3BCB-4CF2-4DE6-AA68-71C1FD15FB2E}"/>
          </ac:spMkLst>
        </pc:spChg>
        <pc:spChg chg="add mod">
          <ac:chgData name="Dominic Anstey" userId="79091e4c0b072036" providerId="Windows Live" clId="Web-{B268E677-4FE7-4E82-9CC0-065ADCCDC5C6}" dt="2022-01-14T17:15:39.022" v="517" actId="1076"/>
          <ac:spMkLst>
            <pc:docMk/>
            <pc:sldMk cId="837668782" sldId="265"/>
            <ac:spMk id="25" creationId="{EB03FF5C-BA8C-43F9-9297-229E481DA073}"/>
          </ac:spMkLst>
        </pc:spChg>
        <pc:spChg chg="add mod">
          <ac:chgData name="Dominic Anstey" userId="79091e4c0b072036" providerId="Windows Live" clId="Web-{B268E677-4FE7-4E82-9CC0-065ADCCDC5C6}" dt="2022-01-14T17:15:49.304" v="530" actId="14100"/>
          <ac:spMkLst>
            <pc:docMk/>
            <pc:sldMk cId="837668782" sldId="265"/>
            <ac:spMk id="26" creationId="{115408F4-F8AB-4915-8AA4-2D6C2998D684}"/>
          </ac:spMkLst>
        </pc:spChg>
        <pc:grpChg chg="add del mod">
          <ac:chgData name="Dominic Anstey" userId="79091e4c0b072036" providerId="Windows Live" clId="Web-{B268E677-4FE7-4E82-9CC0-065ADCCDC5C6}" dt="2022-01-14T17:12:58.300" v="465"/>
          <ac:grpSpMkLst>
            <pc:docMk/>
            <pc:sldMk cId="837668782" sldId="265"/>
            <ac:grpSpMk id="11" creationId="{5CF7223D-511F-4705-96E3-C42F22D8E070}"/>
          </ac:grpSpMkLst>
        </pc:grpChg>
        <pc:grpChg chg="add mod">
          <ac:chgData name="Dominic Anstey" userId="79091e4c0b072036" providerId="Windows Live" clId="Web-{B268E677-4FE7-4E82-9CC0-065ADCCDC5C6}" dt="2022-01-14T17:14:03.864" v="483" actId="1076"/>
          <ac:grpSpMkLst>
            <pc:docMk/>
            <pc:sldMk cId="837668782" sldId="265"/>
            <ac:grpSpMk id="18" creationId="{46DFB4E1-A93E-4FBC-AB04-E2682B1BBDC7}"/>
          </ac:grpSpMkLst>
        </pc:grpChg>
        <pc:grpChg chg="add">
          <ac:chgData name="Dominic Anstey" userId="79091e4c0b072036" providerId="Windows Live" clId="Web-{B268E677-4FE7-4E82-9CC0-065ADCCDC5C6}" dt="2022-01-14T17:16:00.366" v="531"/>
          <ac:grpSpMkLst>
            <pc:docMk/>
            <pc:sldMk cId="837668782" sldId="265"/>
            <ac:grpSpMk id="27" creationId="{2EBFC359-FECD-4ACC-B4A1-8FDE4FB5FD31}"/>
          </ac:grpSpMkLst>
        </pc:grpChg>
        <pc:picChg chg="add del mod">
          <ac:chgData name="Dominic Anstey" userId="79091e4c0b072036" providerId="Windows Live" clId="Web-{B268E677-4FE7-4E82-9CC0-065ADCCDC5C6}" dt="2022-01-14T17:07:45.371" v="404"/>
          <ac:picMkLst>
            <pc:docMk/>
            <pc:sldMk cId="837668782" sldId="265"/>
            <ac:picMk id="3" creationId="{DAFA8BF8-FC8F-4E84-A7D1-657FF7FFFDBA}"/>
          </ac:picMkLst>
        </pc:picChg>
        <pc:picChg chg="add mod">
          <ac:chgData name="Dominic Anstey" userId="79091e4c0b072036" providerId="Windows Live" clId="Web-{B268E677-4FE7-4E82-9CC0-065ADCCDC5C6}" dt="2022-01-14T17:16:03.523" v="532" actId="1076"/>
          <ac:picMkLst>
            <pc:docMk/>
            <pc:sldMk cId="837668782" sldId="265"/>
            <ac:picMk id="4" creationId="{CFE56E68-9099-46F4-BEB8-978A5954C87D}"/>
          </ac:picMkLst>
        </pc:picChg>
        <pc:picChg chg="add mod ord topLvl">
          <ac:chgData name="Dominic Anstey" userId="79091e4c0b072036" providerId="Windows Live" clId="Web-{B268E677-4FE7-4E82-9CC0-065ADCCDC5C6}" dt="2022-01-14T17:13:44.551" v="479" actId="1076"/>
          <ac:picMkLst>
            <pc:docMk/>
            <pc:sldMk cId="837668782" sldId="265"/>
            <ac:picMk id="5" creationId="{D9224406-F3F5-4621-86C7-7F84ED173CEA}"/>
          </ac:picMkLst>
        </pc:picChg>
        <pc:cxnChg chg="add mod topLvl">
          <ac:chgData name="Dominic Anstey" userId="79091e4c0b072036" providerId="Windows Live" clId="Web-{B268E677-4FE7-4E82-9CC0-065ADCCDC5C6}" dt="2022-01-14T17:12:58.300" v="465"/>
          <ac:cxnSpMkLst>
            <pc:docMk/>
            <pc:sldMk cId="837668782" sldId="265"/>
            <ac:cxnSpMk id="9" creationId="{EDEF201D-1028-4DFF-B150-845389F8477A}"/>
          </ac:cxnSpMkLst>
        </pc:cxnChg>
        <pc:cxnChg chg="add mod topLvl">
          <ac:chgData name="Dominic Anstey" userId="79091e4c0b072036" providerId="Windows Live" clId="Web-{B268E677-4FE7-4E82-9CC0-065ADCCDC5C6}" dt="2022-01-14T17:13:07.394" v="466" actId="1076"/>
          <ac:cxnSpMkLst>
            <pc:docMk/>
            <pc:sldMk cId="837668782" sldId="265"/>
            <ac:cxnSpMk id="13" creationId="{64378C87-F4EB-4ADC-8FB7-BAC8FCEC9017}"/>
          </ac:cxnSpMkLst>
        </pc:cxnChg>
        <pc:cxnChg chg="add mod topLvl">
          <ac:chgData name="Dominic Anstey" userId="79091e4c0b072036" providerId="Windows Live" clId="Web-{B268E677-4FE7-4E82-9CC0-065ADCCDC5C6}" dt="2022-01-14T17:12:58.300" v="465"/>
          <ac:cxnSpMkLst>
            <pc:docMk/>
            <pc:sldMk cId="837668782" sldId="265"/>
            <ac:cxnSpMk id="14" creationId="{5007391F-22A3-4224-BA73-F1C697C2EDE7}"/>
          </ac:cxnSpMkLst>
        </pc:cxnChg>
        <pc:cxnChg chg="add del mod">
          <ac:chgData name="Dominic Anstey" userId="79091e4c0b072036" providerId="Windows Live" clId="Web-{B268E677-4FE7-4E82-9CC0-065ADCCDC5C6}" dt="2022-01-14T17:13:11.253" v="468"/>
          <ac:cxnSpMkLst>
            <pc:docMk/>
            <pc:sldMk cId="837668782" sldId="265"/>
            <ac:cxnSpMk id="15" creationId="{923F3C76-4861-4EAC-AD75-AA6AA9C25272}"/>
          </ac:cxnSpMkLst>
        </pc:cxnChg>
        <pc:cxnChg chg="add del mod">
          <ac:chgData name="Dominic Anstey" userId="79091e4c0b072036" providerId="Windows Live" clId="Web-{B268E677-4FE7-4E82-9CC0-065ADCCDC5C6}" dt="2022-01-14T17:13:12.894" v="469"/>
          <ac:cxnSpMkLst>
            <pc:docMk/>
            <pc:sldMk cId="837668782" sldId="265"/>
            <ac:cxnSpMk id="16" creationId="{77196275-74FF-4335-91FD-658AE219C22B}"/>
          </ac:cxnSpMkLst>
        </pc:cxnChg>
        <pc:cxnChg chg="add del mod">
          <ac:chgData name="Dominic Anstey" userId="79091e4c0b072036" providerId="Windows Live" clId="Web-{B268E677-4FE7-4E82-9CC0-065ADCCDC5C6}" dt="2022-01-14T17:13:10.644" v="467"/>
          <ac:cxnSpMkLst>
            <pc:docMk/>
            <pc:sldMk cId="837668782" sldId="265"/>
            <ac:cxnSpMk id="17" creationId="{B54D4022-8570-4219-B309-75C60868E06B}"/>
          </ac:cxnSpMkLst>
        </pc:cxnChg>
        <pc:cxnChg chg="add mod">
          <ac:chgData name="Dominic Anstey" userId="79091e4c0b072036" providerId="Windows Live" clId="Web-{B268E677-4FE7-4E82-9CC0-065ADCCDC5C6}" dt="2022-01-14T17:13:35.035" v="475"/>
          <ac:cxnSpMkLst>
            <pc:docMk/>
            <pc:sldMk cId="837668782" sldId="265"/>
            <ac:cxnSpMk id="19" creationId="{23B2276A-EDDB-4CF2-998F-5E3CD3E79C32}"/>
          </ac:cxnSpMkLst>
        </pc:cxnChg>
        <pc:cxnChg chg="add mod">
          <ac:chgData name="Dominic Anstey" userId="79091e4c0b072036" providerId="Windows Live" clId="Web-{B268E677-4FE7-4E82-9CC0-065ADCCDC5C6}" dt="2022-01-14T17:14:13.083" v="486" actId="1076"/>
          <ac:cxnSpMkLst>
            <pc:docMk/>
            <pc:sldMk cId="837668782" sldId="265"/>
            <ac:cxnSpMk id="20" creationId="{BBC7CF99-37E1-4F42-B522-CE7D42DFDEA1}"/>
          </ac:cxnSpMkLst>
        </pc:cxnChg>
        <pc:cxnChg chg="add mod">
          <ac:chgData name="Dominic Anstey" userId="79091e4c0b072036" providerId="Windows Live" clId="Web-{B268E677-4FE7-4E82-9CC0-065ADCCDC5C6}" dt="2022-01-14T17:14:31.646" v="489" actId="14100"/>
          <ac:cxnSpMkLst>
            <pc:docMk/>
            <pc:sldMk cId="837668782" sldId="265"/>
            <ac:cxnSpMk id="21" creationId="{887DF688-C1CF-4CBC-96A8-5B803AB80CF0}"/>
          </ac:cxnSpMkLst>
        </pc:cxnChg>
        <pc:cxnChg chg="add mod">
          <ac:chgData name="Dominic Anstey" userId="79091e4c0b072036" providerId="Windows Live" clId="Web-{B268E677-4FE7-4E82-9CC0-065ADCCDC5C6}" dt="2022-01-14T17:14:40.115" v="492" actId="14100"/>
          <ac:cxnSpMkLst>
            <pc:docMk/>
            <pc:sldMk cId="837668782" sldId="265"/>
            <ac:cxnSpMk id="22" creationId="{FB05B274-6257-4F72-AA9E-8F7D0DBDC879}"/>
          </ac:cxnSpMkLst>
        </pc:cxnChg>
      </pc:sldChg>
      <pc:sldChg chg="addSp delSp modSp">
        <pc:chgData name="Dominic Anstey" userId="79091e4c0b072036" providerId="Windows Live" clId="Web-{B268E677-4FE7-4E82-9CC0-065ADCCDC5C6}" dt="2022-01-14T17:22:55.782" v="545" actId="1076"/>
        <pc:sldMkLst>
          <pc:docMk/>
          <pc:sldMk cId="2727070792" sldId="268"/>
        </pc:sldMkLst>
        <pc:spChg chg="del">
          <ac:chgData name="Dominic Anstey" userId="79091e4c0b072036" providerId="Windows Live" clId="Web-{B268E677-4FE7-4E82-9CC0-065ADCCDC5C6}" dt="2022-01-14T17:22:15.312" v="533"/>
          <ac:spMkLst>
            <pc:docMk/>
            <pc:sldMk cId="2727070792" sldId="268"/>
            <ac:spMk id="2" creationId="{ECE73EA2-3F95-4D42-84E0-A5E20645D3E5}"/>
          </ac:spMkLst>
        </pc:spChg>
        <pc:picChg chg="add del mod modCrop">
          <ac:chgData name="Dominic Anstey" userId="79091e4c0b072036" providerId="Windows Live" clId="Web-{B268E677-4FE7-4E82-9CC0-065ADCCDC5C6}" dt="2022-01-14T17:22:55.782" v="545" actId="1076"/>
          <ac:picMkLst>
            <pc:docMk/>
            <pc:sldMk cId="2727070792" sldId="268"/>
            <ac:picMk id="3" creationId="{F0A83156-F787-4C91-8F75-B808E74D9179}"/>
          </ac:picMkLst>
        </pc:picChg>
      </pc:sldChg>
      <pc:sldChg chg="addSp delSp modSp">
        <pc:chgData name="Dominic Anstey" userId="79091e4c0b072036" providerId="Windows Live" clId="Web-{B268E677-4FE7-4E82-9CC0-065ADCCDC5C6}" dt="2022-01-14T17:51:51.102" v="668" actId="1076"/>
        <pc:sldMkLst>
          <pc:docMk/>
          <pc:sldMk cId="3794561670" sldId="269"/>
        </pc:sldMkLst>
        <pc:spChg chg="del mod">
          <ac:chgData name="Dominic Anstey" userId="79091e4c0b072036" providerId="Windows Live" clId="Web-{B268E677-4FE7-4E82-9CC0-065ADCCDC5C6}" dt="2022-01-14T17:50:23.818" v="626"/>
          <ac:spMkLst>
            <pc:docMk/>
            <pc:sldMk cId="3794561670" sldId="269"/>
            <ac:spMk id="2" creationId="{ECE73EA2-3F95-4D42-84E0-A5E20645D3E5}"/>
          </ac:spMkLst>
        </pc:spChg>
        <pc:spChg chg="add mod">
          <ac:chgData name="Dominic Anstey" userId="79091e4c0b072036" providerId="Windows Live" clId="Web-{B268E677-4FE7-4E82-9CC0-065ADCCDC5C6}" dt="2022-01-14T17:51:51.102" v="668" actId="1076"/>
          <ac:spMkLst>
            <pc:docMk/>
            <pc:sldMk cId="3794561670" sldId="269"/>
            <ac:spMk id="4" creationId="{76C2D4B2-0F44-408E-B72C-62331DA38AEE}"/>
          </ac:spMkLst>
        </pc:spChg>
        <pc:picChg chg="add mod">
          <ac:chgData name="Dominic Anstey" userId="79091e4c0b072036" providerId="Windows Live" clId="Web-{B268E677-4FE7-4E82-9CC0-065ADCCDC5C6}" dt="2022-01-14T17:51:05.366" v="660" actId="1076"/>
          <ac:picMkLst>
            <pc:docMk/>
            <pc:sldMk cId="3794561670" sldId="269"/>
            <ac:picMk id="3" creationId="{532DD119-11BC-4266-90D1-EA1D9FD36AB0}"/>
          </ac:picMkLst>
        </pc:picChg>
        <pc:picChg chg="add mod">
          <ac:chgData name="Dominic Anstey" userId="79091e4c0b072036" providerId="Windows Live" clId="Web-{B268E677-4FE7-4E82-9CC0-065ADCCDC5C6}" dt="2022-01-14T17:51:32.789" v="667" actId="1076"/>
          <ac:picMkLst>
            <pc:docMk/>
            <pc:sldMk cId="3794561670" sldId="269"/>
            <ac:picMk id="5" creationId="{87721500-C582-4A4C-AC9D-AB34A77928C2}"/>
          </ac:picMkLst>
        </pc:picChg>
      </pc:sldChg>
      <pc:sldChg chg="addSp delSp modSp">
        <pc:chgData name="Dominic Anstey" userId="79091e4c0b072036" providerId="Windows Live" clId="Web-{B268E677-4FE7-4E82-9CC0-065ADCCDC5C6}" dt="2022-01-14T17:27:56.835" v="563" actId="14100"/>
        <pc:sldMkLst>
          <pc:docMk/>
          <pc:sldMk cId="2746840031" sldId="272"/>
        </pc:sldMkLst>
        <pc:spChg chg="del">
          <ac:chgData name="Dominic Anstey" userId="79091e4c0b072036" providerId="Windows Live" clId="Web-{B268E677-4FE7-4E82-9CC0-065ADCCDC5C6}" dt="2022-01-14T17:26:48.428" v="546"/>
          <ac:spMkLst>
            <pc:docMk/>
            <pc:sldMk cId="2746840031" sldId="272"/>
            <ac:spMk id="2" creationId="{ECE73EA2-3F95-4D42-84E0-A5E20645D3E5}"/>
          </ac:spMkLst>
        </pc:spChg>
        <pc:picChg chg="add mod modCrop">
          <ac:chgData name="Dominic Anstey" userId="79091e4c0b072036" providerId="Windows Live" clId="Web-{B268E677-4FE7-4E82-9CC0-065ADCCDC5C6}" dt="2022-01-14T17:27:56.835" v="563" actId="14100"/>
          <ac:picMkLst>
            <pc:docMk/>
            <pc:sldMk cId="2746840031" sldId="272"/>
            <ac:picMk id="3" creationId="{2FF9E3B6-425B-4973-8272-0FF9910D0FA9}"/>
          </ac:picMkLst>
        </pc:picChg>
      </pc:sldChg>
      <pc:sldChg chg="addSp delSp modSp">
        <pc:chgData name="Dominic Anstey" userId="79091e4c0b072036" providerId="Windows Live" clId="Web-{B268E677-4FE7-4E82-9CC0-065ADCCDC5C6}" dt="2022-01-14T17:47:04.205" v="624" actId="1076"/>
        <pc:sldMkLst>
          <pc:docMk/>
          <pc:sldMk cId="3467875918" sldId="273"/>
        </pc:sldMkLst>
        <pc:spChg chg="del">
          <ac:chgData name="Dominic Anstey" userId="79091e4c0b072036" providerId="Windows Live" clId="Web-{B268E677-4FE7-4E82-9CC0-065ADCCDC5C6}" dt="2022-01-14T17:33:22.702" v="564"/>
          <ac:spMkLst>
            <pc:docMk/>
            <pc:sldMk cId="3467875918" sldId="273"/>
            <ac:spMk id="2" creationId="{ECE73EA2-3F95-4D42-84E0-A5E20645D3E5}"/>
          </ac:spMkLst>
        </pc:spChg>
        <pc:spChg chg="add del mod">
          <ac:chgData name="Dominic Anstey" userId="79091e4c0b072036" providerId="Windows Live" clId="Web-{B268E677-4FE7-4E82-9CC0-065ADCCDC5C6}" dt="2022-01-14T17:38:22.974" v="569"/>
          <ac:spMkLst>
            <pc:docMk/>
            <pc:sldMk cId="3467875918" sldId="273"/>
            <ac:spMk id="3" creationId="{E147B539-D388-4F0A-9480-640C5FB17EF1}"/>
          </ac:spMkLst>
        </pc:spChg>
        <pc:spChg chg="add mod">
          <ac:chgData name="Dominic Anstey" userId="79091e4c0b072036" providerId="Windows Live" clId="Web-{B268E677-4FE7-4E82-9CC0-065ADCCDC5C6}" dt="2022-01-14T17:44:57.608" v="600" actId="1076"/>
          <ac:spMkLst>
            <pc:docMk/>
            <pc:sldMk cId="3467875918" sldId="273"/>
            <ac:spMk id="6" creationId="{495DCE67-C88D-40F3-A1F3-CA6BBC0A3502}"/>
          </ac:spMkLst>
        </pc:spChg>
        <pc:spChg chg="add del mod">
          <ac:chgData name="Dominic Anstey" userId="79091e4c0b072036" providerId="Windows Live" clId="Web-{B268E677-4FE7-4E82-9CC0-065ADCCDC5C6}" dt="2022-01-14T17:45:15.296" v="603"/>
          <ac:spMkLst>
            <pc:docMk/>
            <pc:sldMk cId="3467875918" sldId="273"/>
            <ac:spMk id="7" creationId="{3E4ED5FE-9C0F-43AB-986B-49812EC7E9E3}"/>
          </ac:spMkLst>
        </pc:spChg>
        <pc:spChg chg="add mod">
          <ac:chgData name="Dominic Anstey" userId="79091e4c0b072036" providerId="Windows Live" clId="Web-{B268E677-4FE7-4E82-9CC0-065ADCCDC5C6}" dt="2022-01-14T17:47:04.205" v="624" actId="1076"/>
          <ac:spMkLst>
            <pc:docMk/>
            <pc:sldMk cId="3467875918" sldId="273"/>
            <ac:spMk id="9" creationId="{C2918F4A-EBA8-4EE0-9AEE-19F9D0399E3D}"/>
          </ac:spMkLst>
        </pc:spChg>
        <pc:spChg chg="add del mod">
          <ac:chgData name="Dominic Anstey" userId="79091e4c0b072036" providerId="Windows Live" clId="Web-{B268E677-4FE7-4E82-9CC0-065ADCCDC5C6}" dt="2022-01-14T17:46:59.454" v="623"/>
          <ac:spMkLst>
            <pc:docMk/>
            <pc:sldMk cId="3467875918" sldId="273"/>
            <ac:spMk id="14" creationId="{5FCF87CA-C1FD-4987-9F44-71286CEE270A}"/>
          </ac:spMkLst>
        </pc:spChg>
        <pc:picChg chg="add mod">
          <ac:chgData name="Dominic Anstey" userId="79091e4c0b072036" providerId="Windows Live" clId="Web-{B268E677-4FE7-4E82-9CC0-065ADCCDC5C6}" dt="2022-01-14T17:44:21.810" v="585" actId="1076"/>
          <ac:picMkLst>
            <pc:docMk/>
            <pc:sldMk cId="3467875918" sldId="273"/>
            <ac:picMk id="4" creationId="{0498E438-0354-4AC7-9C50-C128212717CA}"/>
          </ac:picMkLst>
        </pc:picChg>
        <pc:picChg chg="add mod">
          <ac:chgData name="Dominic Anstey" userId="79091e4c0b072036" providerId="Windows Live" clId="Web-{B268E677-4FE7-4E82-9CC0-065ADCCDC5C6}" dt="2022-01-14T17:44:19.967" v="584" actId="1076"/>
          <ac:picMkLst>
            <pc:docMk/>
            <pc:sldMk cId="3467875918" sldId="273"/>
            <ac:picMk id="5" creationId="{9691C806-A4CD-4821-A73F-8E8B8CC57407}"/>
          </ac:picMkLst>
        </pc:picChg>
      </pc:sldChg>
      <pc:sldChg chg="addSp delSp modSp">
        <pc:chgData name="Dominic Anstey" userId="79091e4c0b072036" providerId="Windows Live" clId="Web-{B268E677-4FE7-4E82-9CC0-065ADCCDC5C6}" dt="2022-01-14T17:58:49.814" v="736" actId="14100"/>
        <pc:sldMkLst>
          <pc:docMk/>
          <pc:sldMk cId="3585297109" sldId="274"/>
        </pc:sldMkLst>
        <pc:spChg chg="del">
          <ac:chgData name="Dominic Anstey" userId="79091e4c0b072036" providerId="Windows Live" clId="Web-{B268E677-4FE7-4E82-9CC0-065ADCCDC5C6}" dt="2022-01-14T17:53:13.978" v="695"/>
          <ac:spMkLst>
            <pc:docMk/>
            <pc:sldMk cId="3585297109" sldId="274"/>
            <ac:spMk id="2" creationId="{ECE73EA2-3F95-4D42-84E0-A5E20645D3E5}"/>
          </ac:spMkLst>
        </pc:spChg>
        <pc:spChg chg="add mod">
          <ac:chgData name="Dominic Anstey" userId="79091e4c0b072036" providerId="Windows Live" clId="Web-{B268E677-4FE7-4E82-9CC0-065ADCCDC5C6}" dt="2022-01-14T17:58:32.423" v="728" actId="1076"/>
          <ac:spMkLst>
            <pc:docMk/>
            <pc:sldMk cId="3585297109" sldId="274"/>
            <ac:spMk id="4" creationId="{19348CAA-7850-419C-9A5A-2B0DA984A296}"/>
          </ac:spMkLst>
        </pc:spChg>
        <pc:spChg chg="add mod">
          <ac:chgData name="Dominic Anstey" userId="79091e4c0b072036" providerId="Windows Live" clId="Web-{B268E677-4FE7-4E82-9CC0-065ADCCDC5C6}" dt="2022-01-14T17:58:49.814" v="736" actId="14100"/>
          <ac:spMkLst>
            <pc:docMk/>
            <pc:sldMk cId="3585297109" sldId="274"/>
            <ac:spMk id="5" creationId="{690CFC22-CC14-41D0-98D2-57FF06D79537}"/>
          </ac:spMkLst>
        </pc:spChg>
        <pc:picChg chg="add mod modCrop">
          <ac:chgData name="Dominic Anstey" userId="79091e4c0b072036" providerId="Windows Live" clId="Web-{B268E677-4FE7-4E82-9CC0-065ADCCDC5C6}" dt="2022-01-14T17:58:33.985" v="729" actId="1076"/>
          <ac:picMkLst>
            <pc:docMk/>
            <pc:sldMk cId="3585297109" sldId="274"/>
            <ac:picMk id="3" creationId="{F1636B29-C4DE-4A8D-8A9B-63C227922242}"/>
          </ac:picMkLst>
        </pc:picChg>
        <pc:picChg chg="add mod">
          <ac:chgData name="Dominic Anstey" userId="79091e4c0b072036" providerId="Windows Live" clId="Web-{B268E677-4FE7-4E82-9CC0-065ADCCDC5C6}" dt="2022-01-14T17:53:41.213" v="699" actId="1076"/>
          <ac:picMkLst>
            <pc:docMk/>
            <pc:sldMk cId="3585297109" sldId="274"/>
            <ac:picMk id="6" creationId="{9EAB021D-1C6F-4D76-9FFB-1B40373364F6}"/>
          </ac:picMkLst>
        </pc:picChg>
        <pc:picChg chg="add mod">
          <ac:chgData name="Dominic Anstey" userId="79091e4c0b072036" providerId="Windows Live" clId="Web-{B268E677-4FE7-4E82-9CC0-065ADCCDC5C6}" dt="2022-01-14T17:53:22.572" v="698" actId="1076"/>
          <ac:picMkLst>
            <pc:docMk/>
            <pc:sldMk cId="3585297109" sldId="274"/>
            <ac:picMk id="7" creationId="{77391E0B-76CB-45C6-82EB-15B4F4BA39A2}"/>
          </ac:picMkLst>
        </pc:picChg>
        <pc:picChg chg="add del">
          <ac:chgData name="Dominic Anstey" userId="79091e4c0b072036" providerId="Windows Live" clId="Web-{B268E677-4FE7-4E82-9CC0-065ADCCDC5C6}" dt="2022-01-14T17:56:26.514" v="709"/>
          <ac:picMkLst>
            <pc:docMk/>
            <pc:sldMk cId="3585297109" sldId="274"/>
            <ac:picMk id="9" creationId="{9EAB021D-1C6F-4D76-9FFB-1B40373364F6}"/>
          </ac:picMkLst>
        </pc:picChg>
        <pc:picChg chg="add del">
          <ac:chgData name="Dominic Anstey" userId="79091e4c0b072036" providerId="Windows Live" clId="Web-{B268E677-4FE7-4E82-9CC0-065ADCCDC5C6}" dt="2022-01-14T17:56:26.514" v="709"/>
          <ac:picMkLst>
            <pc:docMk/>
            <pc:sldMk cId="3585297109" sldId="274"/>
            <ac:picMk id="11" creationId="{77391E0B-76CB-45C6-82EB-15B4F4BA39A2}"/>
          </ac:picMkLst>
        </pc:picChg>
      </pc:sldChg>
      <pc:sldChg chg="addSp delSp modSp">
        <pc:chgData name="Dominic Anstey" userId="79091e4c0b072036" providerId="Windows Live" clId="Web-{B268E677-4FE7-4E82-9CC0-065ADCCDC5C6}" dt="2022-01-14T18:02:52.054" v="755" actId="1076"/>
        <pc:sldMkLst>
          <pc:docMk/>
          <pc:sldMk cId="3800601296" sldId="275"/>
        </pc:sldMkLst>
        <pc:spChg chg="add del">
          <ac:chgData name="Dominic Anstey" userId="79091e4c0b072036" providerId="Windows Live" clId="Web-{B268E677-4FE7-4E82-9CC0-065ADCCDC5C6}" dt="2022-01-14T17:59:58.472" v="737"/>
          <ac:spMkLst>
            <pc:docMk/>
            <pc:sldMk cId="3800601296" sldId="275"/>
            <ac:spMk id="2" creationId="{ECE73EA2-3F95-4D42-84E0-A5E20645D3E5}"/>
          </ac:spMkLst>
        </pc:spChg>
        <pc:picChg chg="add mod">
          <ac:chgData name="Dominic Anstey" userId="79091e4c0b072036" providerId="Windows Live" clId="Web-{B268E677-4FE7-4E82-9CC0-065ADCCDC5C6}" dt="2022-01-14T18:02:52.054" v="755" actId="1076"/>
          <ac:picMkLst>
            <pc:docMk/>
            <pc:sldMk cId="3800601296" sldId="275"/>
            <ac:picMk id="3" creationId="{067BCCE6-7EE8-4819-883E-52DF514D807D}"/>
          </ac:picMkLst>
        </pc:picChg>
        <pc:picChg chg="add mod ord">
          <ac:chgData name="Dominic Anstey" userId="79091e4c0b072036" providerId="Windows Live" clId="Web-{B268E677-4FE7-4E82-9CC0-065ADCCDC5C6}" dt="2022-01-14T18:01:52.990" v="752" actId="1076"/>
          <ac:picMkLst>
            <pc:docMk/>
            <pc:sldMk cId="3800601296" sldId="275"/>
            <ac:picMk id="4" creationId="{F7F89934-C62A-4CF9-812A-B528C516C573}"/>
          </ac:picMkLst>
        </pc:picChg>
        <pc:picChg chg="add del mod">
          <ac:chgData name="Dominic Anstey" userId="79091e4c0b072036" providerId="Windows Live" clId="Web-{B268E677-4FE7-4E82-9CC0-065ADCCDC5C6}" dt="2022-01-14T17:53:08.103" v="693"/>
          <ac:picMkLst>
            <pc:docMk/>
            <pc:sldMk cId="3800601296" sldId="275"/>
            <ac:picMk id="6" creationId="{6383411F-828A-4E8F-974D-8D884B1D7CAE}"/>
          </ac:picMkLst>
        </pc:picChg>
        <pc:picChg chg="add del mod">
          <ac:chgData name="Dominic Anstey" userId="79091e4c0b072036" providerId="Windows Live" clId="Web-{B268E677-4FE7-4E82-9CC0-065ADCCDC5C6}" dt="2022-01-14T17:53:04.806" v="691"/>
          <ac:picMkLst>
            <pc:docMk/>
            <pc:sldMk cId="3800601296" sldId="275"/>
            <ac:picMk id="7" creationId="{C32165EF-DC5E-48D5-A7A0-2949A3D25A55}"/>
          </ac:picMkLst>
        </pc:picChg>
      </pc:sldChg>
      <pc:sldChg chg="addSp delSp modSp">
        <pc:chgData name="Dominic Anstey" userId="79091e4c0b072036" providerId="Windows Live" clId="Web-{B268E677-4FE7-4E82-9CC0-065ADCCDC5C6}" dt="2022-01-14T16:05:10.994" v="213"/>
        <pc:sldMkLst>
          <pc:docMk/>
          <pc:sldMk cId="3158890212" sldId="276"/>
        </pc:sldMkLst>
        <pc:spChg chg="del">
          <ac:chgData name="Dominic Anstey" userId="79091e4c0b072036" providerId="Windows Live" clId="Web-{B268E677-4FE7-4E82-9CC0-065ADCCDC5C6}" dt="2022-01-14T16:04:28.369" v="208"/>
          <ac:spMkLst>
            <pc:docMk/>
            <pc:sldMk cId="3158890212" sldId="276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26" creationId="{90DE2872-7187-4FAF-AA6D-6367E5FFB103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27" creationId="{3FD1B669-33D2-40E3-9E5D-2637B89702FF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28" creationId="{61548FF8-3080-4D6B-BBED-84CA497812FB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29" creationId="{7BBB3B27-DAF8-4A5E-9845-E485BC9359A2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0" creationId="{0AA576FD-1EE4-484A-9AB3-31CF1469933B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1" creationId="{8CF9206C-E894-49DA-A1E2-BD0034E8CD04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2" creationId="{AEFC03F5-559F-45EA-9DEC-5AA26AB49953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3" creationId="{F15902A4-D718-4773-A643-5272C955EC62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4" creationId="{1D6F497C-EB80-4CD7-BE73-2C2A0E1BFF24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5" creationId="{414F5156-1609-44D0-9FC8-AF09C67A0282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6" creationId="{5BDDF5EB-1B59-434D-8861-DF4F8DDFCDE8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7" creationId="{492BD64F-CE49-4A33-8F20-7E4DF1226136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8" creationId="{296B827D-3B69-46AE-BF1E-53343367F750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39" creationId="{382C3A9B-F64B-4505-9B48-3E3602F2D620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43" creationId="{02711780-A482-466F-9689-75BF5822B8B0}"/>
          </ac:spMkLst>
        </pc:spChg>
        <pc:spChg chg="add">
          <ac:chgData name="Dominic Anstey" userId="79091e4c0b072036" providerId="Windows Live" clId="Web-{B268E677-4FE7-4E82-9CC0-065ADCCDC5C6}" dt="2022-01-14T16:04:49.463" v="211"/>
          <ac:spMkLst>
            <pc:docMk/>
            <pc:sldMk cId="3158890212" sldId="276"/>
            <ac:spMk id="45" creationId="{E421A0AF-84AC-41C8-B488-661D42E1408C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2" creationId="{90DE2872-7187-4FAF-AA6D-6367E5FFB103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3" creationId="{3FD1B669-33D2-40E3-9E5D-2637B89702FF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4" creationId="{61548FF8-3080-4D6B-BBED-84CA497812FB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5" creationId="{7BBB3B27-DAF8-4A5E-9845-E485BC9359A2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6" creationId="{0AA576FD-1EE4-484A-9AB3-31CF1469933B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7" creationId="{8CF9206C-E894-49DA-A1E2-BD0034E8CD04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8" creationId="{AEFC03F5-559F-45EA-9DEC-5AA26AB49953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69" creationId="{F15902A4-D718-4773-A643-5272C955EC62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0" creationId="{1D6F497C-EB80-4CD7-BE73-2C2A0E1BFF24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1" creationId="{414F5156-1609-44D0-9FC8-AF09C67A0282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2" creationId="{5BDDF5EB-1B59-434D-8861-DF4F8DDFCDE8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3" creationId="{492BD64F-CE49-4A33-8F20-7E4DF1226136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4" creationId="{296B827D-3B69-46AE-BF1E-53343367F750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5" creationId="{382C3A9B-F64B-4505-9B48-3E3602F2D620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79" creationId="{02711780-A482-466F-9689-75BF5822B8B0}"/>
          </ac:spMkLst>
        </pc:spChg>
        <pc:spChg chg="add">
          <ac:chgData name="Dominic Anstey" userId="79091e4c0b072036" providerId="Windows Live" clId="Web-{B268E677-4FE7-4E82-9CC0-065ADCCDC5C6}" dt="2022-01-14T16:04:57.072" v="212"/>
          <ac:spMkLst>
            <pc:docMk/>
            <pc:sldMk cId="3158890212" sldId="276"/>
            <ac:spMk id="81" creationId="{E421A0AF-84AC-41C8-B488-661D42E1408C}"/>
          </ac:spMkLst>
        </pc:spChg>
        <pc:grpChg chg="add">
          <ac:chgData name="Dominic Anstey" userId="79091e4c0b072036" providerId="Windows Live" clId="Web-{B268E677-4FE7-4E82-9CC0-065ADCCDC5C6}" dt="2022-01-14T16:04:49.463" v="211"/>
          <ac:grpSpMkLst>
            <pc:docMk/>
            <pc:sldMk cId="3158890212" sldId="276"/>
            <ac:grpSpMk id="7" creationId="{C354DB9D-AE1D-4A4E-9DF7-0E6358F9A647}"/>
          </ac:grpSpMkLst>
        </pc:grpChg>
        <pc:grpChg chg="add del">
          <ac:chgData name="Dominic Anstey" userId="79091e4c0b072036" providerId="Windows Live" clId="Web-{B268E677-4FE7-4E82-9CC0-065ADCCDC5C6}" dt="2022-01-14T16:05:10.994" v="213"/>
          <ac:grpSpMkLst>
            <pc:docMk/>
            <pc:sldMk cId="3158890212" sldId="276"/>
            <ac:grpSpMk id="46" creationId="{C354DB9D-AE1D-4A4E-9DF7-0E6358F9A647}"/>
          </ac:grpSpMkLst>
        </pc:grpChg>
        <pc:picChg chg="add del mod">
          <ac:chgData name="Dominic Anstey" userId="79091e4c0b072036" providerId="Windows Live" clId="Web-{B268E677-4FE7-4E82-9CC0-065ADCCDC5C6}" dt="2022-01-14T16:04:35.087" v="210"/>
          <ac:picMkLst>
            <pc:docMk/>
            <pc:sldMk cId="3158890212" sldId="276"/>
            <ac:picMk id="3" creationId="{B9D35ED5-9501-45B3-AC9B-08EBDCA343C8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9" creationId="{76342494-62E7-4901-B616-0B414C6D2B11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1" creationId="{CD882D19-47B3-477D-91B4-AE849CDB6967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3" creationId="{A543D81F-1CDF-4C81-B2C6-F70AFB623111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4" creationId="{7A6F47A0-DE23-4679-A1C9-3F6443186A1B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5" creationId="{88309F87-9D9F-449D-8A42-B10F0F4500B3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6" creationId="{C4A84F4D-AAC0-4613-B154-DE717CDADD0F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7" creationId="{393AEBD8-056D-423F-AF34-1027C30E4C35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8" creationId="{BA1F225E-02EC-4128-ACA0-9BF2E7639465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19" creationId="{9EE3458C-9B68-4483-A855-11AA2BB9F58A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0" creationId="{56FD8669-54A2-4F57-AE0D-8A9E0AFB48C7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1" creationId="{3D299A4B-B761-4277-ADA5-2605F2064CC9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2" creationId="{658BDFAB-755F-49F1-A4DD-2CF3384A871B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3" creationId="{0878AADA-5524-4247-9B5C-586F99A68247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4" creationId="{95CC2208-1B93-4294-9D83-13F509EE3089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25" creationId="{05F3EEF7-6D1E-48FF-8D7F-B8E5CC34F6BF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40" creationId="{508950C4-F5AD-4E10-817A-1D2B1496F9CC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41" creationId="{18A9E9CF-0C0A-418B-99B1-10F20A7686E3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42" creationId="{BE181A19-AD31-4F4B-9F69-2D469B8B1AFE}"/>
          </ac:picMkLst>
        </pc:picChg>
        <pc:picChg chg="add">
          <ac:chgData name="Dominic Anstey" userId="79091e4c0b072036" providerId="Windows Live" clId="Web-{B268E677-4FE7-4E82-9CC0-065ADCCDC5C6}" dt="2022-01-14T16:04:49.463" v="211"/>
          <ac:picMkLst>
            <pc:docMk/>
            <pc:sldMk cId="3158890212" sldId="276"/>
            <ac:picMk id="44" creationId="{1275C50A-39F3-43FF-9950-8324EA0C63D3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47" creationId="{76342494-62E7-4901-B616-0B414C6D2B11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48" creationId="{CD882D19-47B3-477D-91B4-AE849CDB6967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49" creationId="{A543D81F-1CDF-4C81-B2C6-F70AFB623111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0" creationId="{7A6F47A0-DE23-4679-A1C9-3F6443186A1B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1" creationId="{88309F87-9D9F-449D-8A42-B10F0F4500B3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2" creationId="{C4A84F4D-AAC0-4613-B154-DE717CDADD0F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3" creationId="{393AEBD8-056D-423F-AF34-1027C30E4C35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4" creationId="{BA1F225E-02EC-4128-ACA0-9BF2E7639465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5" creationId="{9EE3458C-9B68-4483-A855-11AA2BB9F58A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6" creationId="{56FD8669-54A2-4F57-AE0D-8A9E0AFB48C7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7" creationId="{3D299A4B-B761-4277-ADA5-2605F2064CC9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8" creationId="{658BDFAB-755F-49F1-A4DD-2CF3384A871B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59" creationId="{0878AADA-5524-4247-9B5C-586F99A68247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60" creationId="{95CC2208-1B93-4294-9D83-13F509EE3089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61" creationId="{05F3EEF7-6D1E-48FF-8D7F-B8E5CC34F6BF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76" creationId="{508950C4-F5AD-4E10-817A-1D2B1496F9CC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77" creationId="{18A9E9CF-0C0A-418B-99B1-10F20A7686E3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78" creationId="{BE181A19-AD31-4F4B-9F69-2D469B8B1AFE}"/>
          </ac:picMkLst>
        </pc:picChg>
        <pc:picChg chg="add">
          <ac:chgData name="Dominic Anstey" userId="79091e4c0b072036" providerId="Windows Live" clId="Web-{B268E677-4FE7-4E82-9CC0-065ADCCDC5C6}" dt="2022-01-14T16:04:57.072" v="212"/>
          <ac:picMkLst>
            <pc:docMk/>
            <pc:sldMk cId="3158890212" sldId="276"/>
            <ac:picMk id="80" creationId="{1275C50A-39F3-43FF-9950-8324EA0C63D3}"/>
          </ac:picMkLst>
        </pc:picChg>
      </pc:sldChg>
      <pc:sldChg chg="addSp delSp">
        <pc:chgData name="Dominic Anstey" userId="79091e4c0b072036" providerId="Windows Live" clId="Web-{B268E677-4FE7-4E82-9CC0-065ADCCDC5C6}" dt="2022-01-14T18:02:30.569" v="754"/>
        <pc:sldMkLst>
          <pc:docMk/>
          <pc:sldMk cId="1723153999" sldId="277"/>
        </pc:sldMkLst>
        <pc:spChg chg="del">
          <ac:chgData name="Dominic Anstey" userId="79091e4c0b072036" providerId="Windows Live" clId="Web-{B268E677-4FE7-4E82-9CC0-065ADCCDC5C6}" dt="2022-01-14T18:02:10.178" v="753"/>
          <ac:spMkLst>
            <pc:docMk/>
            <pc:sldMk cId="1723153999" sldId="277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8:02:30.569" v="754"/>
          <ac:spMkLst>
            <pc:docMk/>
            <pc:sldMk cId="1723153999" sldId="277"/>
            <ac:spMk id="7" creationId="{71ED9E55-F072-402C-840D-F4E6B0C68E7B}"/>
          </ac:spMkLst>
        </pc:spChg>
        <pc:spChg chg="add">
          <ac:chgData name="Dominic Anstey" userId="79091e4c0b072036" providerId="Windows Live" clId="Web-{B268E677-4FE7-4E82-9CC0-065ADCCDC5C6}" dt="2022-01-14T18:02:30.569" v="754"/>
          <ac:spMkLst>
            <pc:docMk/>
            <pc:sldMk cId="1723153999" sldId="277"/>
            <ac:spMk id="11" creationId="{CBF6B026-15F2-4775-A2CE-8EA4A5560090}"/>
          </ac:spMkLst>
        </pc:spChg>
        <pc:picChg chg="add">
          <ac:chgData name="Dominic Anstey" userId="79091e4c0b072036" providerId="Windows Live" clId="Web-{B268E677-4FE7-4E82-9CC0-065ADCCDC5C6}" dt="2022-01-14T18:02:30.569" v="754"/>
          <ac:picMkLst>
            <pc:docMk/>
            <pc:sldMk cId="1723153999" sldId="277"/>
            <ac:picMk id="6" creationId="{E007B0E2-884B-4513-97F3-D7B3FD48CD58}"/>
          </ac:picMkLst>
        </pc:picChg>
        <pc:picChg chg="add">
          <ac:chgData name="Dominic Anstey" userId="79091e4c0b072036" providerId="Windows Live" clId="Web-{B268E677-4FE7-4E82-9CC0-065ADCCDC5C6}" dt="2022-01-14T18:02:30.569" v="754"/>
          <ac:picMkLst>
            <pc:docMk/>
            <pc:sldMk cId="1723153999" sldId="277"/>
            <ac:picMk id="9" creationId="{D9D47196-8509-4C46-91F3-EDBD29749C3A}"/>
          </ac:picMkLst>
        </pc:picChg>
        <pc:picChg chg="add">
          <ac:chgData name="Dominic Anstey" userId="79091e4c0b072036" providerId="Windows Live" clId="Web-{B268E677-4FE7-4E82-9CC0-065ADCCDC5C6}" dt="2022-01-14T18:02:30.569" v="754"/>
          <ac:picMkLst>
            <pc:docMk/>
            <pc:sldMk cId="1723153999" sldId="277"/>
            <ac:picMk id="13" creationId="{1368C610-D4FB-49FA-ABDF-9BFC530625AC}"/>
          </ac:picMkLst>
        </pc:picChg>
        <pc:picChg chg="add">
          <ac:chgData name="Dominic Anstey" userId="79091e4c0b072036" providerId="Windows Live" clId="Web-{B268E677-4FE7-4E82-9CC0-065ADCCDC5C6}" dt="2022-01-14T18:02:30.569" v="754"/>
          <ac:picMkLst>
            <pc:docMk/>
            <pc:sldMk cId="1723153999" sldId="277"/>
            <ac:picMk id="14" creationId="{657107B5-B874-4B7F-856E-0ED11EEB5C06}"/>
          </ac:picMkLst>
        </pc:picChg>
      </pc:sldChg>
      <pc:sldChg chg="addSp delSp">
        <pc:chgData name="Dominic Anstey" userId="79091e4c0b072036" providerId="Windows Live" clId="Web-{B268E677-4FE7-4E82-9CC0-065ADCCDC5C6}" dt="2022-01-14T15:42:49.857" v="1"/>
        <pc:sldMkLst>
          <pc:docMk/>
          <pc:sldMk cId="788055545" sldId="279"/>
        </pc:sldMkLst>
        <pc:spChg chg="del">
          <ac:chgData name="Dominic Anstey" userId="79091e4c0b072036" providerId="Windows Live" clId="Web-{B268E677-4FE7-4E82-9CC0-065ADCCDC5C6}" dt="2022-01-14T15:42:48.607" v="0"/>
          <ac:spMkLst>
            <pc:docMk/>
            <pc:sldMk cId="788055545" sldId="279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5:42:49.857" v="1"/>
          <ac:spMkLst>
            <pc:docMk/>
            <pc:sldMk cId="788055545" sldId="279"/>
            <ac:spMk id="7" creationId="{8A3704A7-A65E-48A3-8DDD-4BD5F4E1DF38}"/>
          </ac:spMkLst>
        </pc:spChg>
        <pc:picChg chg="add">
          <ac:chgData name="Dominic Anstey" userId="79091e4c0b072036" providerId="Windows Live" clId="Web-{B268E677-4FE7-4E82-9CC0-065ADCCDC5C6}" dt="2022-01-14T15:42:49.857" v="1"/>
          <ac:picMkLst>
            <pc:docMk/>
            <pc:sldMk cId="788055545" sldId="279"/>
            <ac:picMk id="6" creationId="{73528164-5797-4222-ACC3-75271C7631AB}"/>
          </ac:picMkLst>
        </pc:picChg>
        <pc:picChg chg="add">
          <ac:chgData name="Dominic Anstey" userId="79091e4c0b072036" providerId="Windows Live" clId="Web-{B268E677-4FE7-4E82-9CC0-065ADCCDC5C6}" dt="2022-01-14T15:42:49.857" v="1"/>
          <ac:picMkLst>
            <pc:docMk/>
            <pc:sldMk cId="788055545" sldId="279"/>
            <ac:picMk id="9" creationId="{17A6B28A-24EC-43DD-AA1E-8D069C0EFC4C}"/>
          </ac:picMkLst>
        </pc:picChg>
        <pc:picChg chg="add">
          <ac:chgData name="Dominic Anstey" userId="79091e4c0b072036" providerId="Windows Live" clId="Web-{B268E677-4FE7-4E82-9CC0-065ADCCDC5C6}" dt="2022-01-14T15:42:49.857" v="1"/>
          <ac:picMkLst>
            <pc:docMk/>
            <pc:sldMk cId="788055545" sldId="279"/>
            <ac:picMk id="11" creationId="{87D859D4-4E6C-4E37-9EC6-6E9CD4C4AE32}"/>
          </ac:picMkLst>
        </pc:picChg>
      </pc:sldChg>
      <pc:sldChg chg="addSp delSp modSp ord">
        <pc:chgData name="Dominic Anstey" userId="79091e4c0b072036" providerId="Windows Live" clId="Web-{B268E677-4FE7-4E82-9CC0-065ADCCDC5C6}" dt="2022-01-14T15:44:54.234" v="26"/>
        <pc:sldMkLst>
          <pc:docMk/>
          <pc:sldMk cId="477908126" sldId="280"/>
        </pc:sldMkLst>
        <pc:spChg chg="del">
          <ac:chgData name="Dominic Anstey" userId="79091e4c0b072036" providerId="Windows Live" clId="Web-{B268E677-4FE7-4E82-9CC0-065ADCCDC5C6}" dt="2022-01-14T15:43:07.498" v="2"/>
          <ac:spMkLst>
            <pc:docMk/>
            <pc:sldMk cId="477908126" sldId="280"/>
            <ac:spMk id="2" creationId="{ECE73EA2-3F95-4D42-84E0-A5E20645D3E5}"/>
          </ac:spMkLst>
        </pc:spChg>
        <pc:picChg chg="add mod">
          <ac:chgData name="Dominic Anstey" userId="79091e4c0b072036" providerId="Windows Live" clId="Web-{B268E677-4FE7-4E82-9CC0-065ADCCDC5C6}" dt="2022-01-14T15:43:22.232" v="16" actId="1076"/>
          <ac:picMkLst>
            <pc:docMk/>
            <pc:sldMk cId="477908126" sldId="280"/>
            <ac:picMk id="3" creationId="{279E6FF4-B8DA-46D6-A048-FCE3E77A123F}"/>
          </ac:picMkLst>
        </pc:picChg>
        <pc:picChg chg="add mod">
          <ac:chgData name="Dominic Anstey" userId="79091e4c0b072036" providerId="Windows Live" clId="Web-{B268E677-4FE7-4E82-9CC0-065ADCCDC5C6}" dt="2022-01-14T15:43:23.107" v="17" actId="1076"/>
          <ac:picMkLst>
            <pc:docMk/>
            <pc:sldMk cId="477908126" sldId="280"/>
            <ac:picMk id="4" creationId="{1E4E73F6-BDC9-4F12-95FC-CF9018337184}"/>
          </ac:picMkLst>
        </pc:picChg>
        <pc:picChg chg="add mod">
          <ac:chgData name="Dominic Anstey" userId="79091e4c0b072036" providerId="Windows Live" clId="Web-{B268E677-4FE7-4E82-9CC0-065ADCCDC5C6}" dt="2022-01-14T15:43:29.623" v="20" actId="1076"/>
          <ac:picMkLst>
            <pc:docMk/>
            <pc:sldMk cId="477908126" sldId="280"/>
            <ac:picMk id="5" creationId="{ED6802C1-D15F-43BE-8836-5832C1ACFCB4}"/>
          </ac:picMkLst>
        </pc:picChg>
        <pc:picChg chg="add mod">
          <ac:chgData name="Dominic Anstey" userId="79091e4c0b072036" providerId="Windows Live" clId="Web-{B268E677-4FE7-4E82-9CC0-065ADCCDC5C6}" dt="2022-01-14T15:43:27.217" v="19" actId="1076"/>
          <ac:picMkLst>
            <pc:docMk/>
            <pc:sldMk cId="477908126" sldId="280"/>
            <ac:picMk id="6" creationId="{048764AA-6541-4B51-A5F2-F020668DB0CB}"/>
          </ac:picMkLst>
        </pc:picChg>
      </pc:sldChg>
      <pc:sldChg chg="addSp delSp modSp">
        <pc:chgData name="Dominic Anstey" userId="79091e4c0b072036" providerId="Windows Live" clId="Web-{B268E677-4FE7-4E82-9CC0-065ADCCDC5C6}" dt="2022-01-14T15:43:46.373" v="23"/>
        <pc:sldMkLst>
          <pc:docMk/>
          <pc:sldMk cId="3670511106" sldId="281"/>
        </pc:sldMkLst>
        <pc:spChg chg="del mod">
          <ac:chgData name="Dominic Anstey" userId="79091e4c0b072036" providerId="Windows Live" clId="Web-{B268E677-4FE7-4E82-9CC0-065ADCCDC5C6}" dt="2022-01-14T15:43:43.780" v="22"/>
          <ac:spMkLst>
            <pc:docMk/>
            <pc:sldMk cId="3670511106" sldId="281"/>
            <ac:spMk id="2" creationId="{ECE73EA2-3F95-4D42-84E0-A5E20645D3E5}"/>
          </ac:spMkLst>
        </pc:spChg>
        <pc:picChg chg="add">
          <ac:chgData name="Dominic Anstey" userId="79091e4c0b072036" providerId="Windows Live" clId="Web-{B268E677-4FE7-4E82-9CC0-065ADCCDC5C6}" dt="2022-01-14T15:43:46.373" v="23"/>
          <ac:picMkLst>
            <pc:docMk/>
            <pc:sldMk cId="3670511106" sldId="281"/>
            <ac:picMk id="6" creationId="{28F6FEE1-3053-48DE-98FA-B8E291FF7980}"/>
          </ac:picMkLst>
        </pc:picChg>
        <pc:picChg chg="add">
          <ac:chgData name="Dominic Anstey" userId="79091e4c0b072036" providerId="Windows Live" clId="Web-{B268E677-4FE7-4E82-9CC0-065ADCCDC5C6}" dt="2022-01-14T15:43:46.373" v="23"/>
          <ac:picMkLst>
            <pc:docMk/>
            <pc:sldMk cId="3670511106" sldId="281"/>
            <ac:picMk id="7" creationId="{B8EB37FC-B29B-4689-959F-BEA905B699A0}"/>
          </ac:picMkLst>
        </pc:picChg>
        <pc:picChg chg="add">
          <ac:chgData name="Dominic Anstey" userId="79091e4c0b072036" providerId="Windows Live" clId="Web-{B268E677-4FE7-4E82-9CC0-065ADCCDC5C6}" dt="2022-01-14T15:43:46.373" v="23"/>
          <ac:picMkLst>
            <pc:docMk/>
            <pc:sldMk cId="3670511106" sldId="281"/>
            <ac:picMk id="9" creationId="{766D5ED8-D2BD-477E-8BCA-C4A018FA3068}"/>
          </ac:picMkLst>
        </pc:picChg>
      </pc:sldChg>
      <pc:sldChg chg="addSp delSp">
        <pc:chgData name="Dominic Anstey" userId="79091e4c0b072036" providerId="Windows Live" clId="Web-{B268E677-4FE7-4E82-9CC0-065ADCCDC5C6}" dt="2022-01-14T16:05:25.120" v="215"/>
        <pc:sldMkLst>
          <pc:docMk/>
          <pc:sldMk cId="718145756" sldId="282"/>
        </pc:sldMkLst>
        <pc:spChg chg="del">
          <ac:chgData name="Dominic Anstey" userId="79091e4c0b072036" providerId="Windows Live" clId="Web-{B268E677-4FE7-4E82-9CC0-065ADCCDC5C6}" dt="2022-01-14T16:05:23.870" v="214"/>
          <ac:spMkLst>
            <pc:docMk/>
            <pc:sldMk cId="718145756" sldId="282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6:05:25.120" v="215"/>
          <ac:spMkLst>
            <pc:docMk/>
            <pc:sldMk cId="718145756" sldId="282"/>
            <ac:spMk id="7" creationId="{3769415B-CD2F-4A8C-A02A-BB1D665F0740}"/>
          </ac:spMkLst>
        </pc:spChg>
        <pc:picChg chg="add">
          <ac:chgData name="Dominic Anstey" userId="79091e4c0b072036" providerId="Windows Live" clId="Web-{B268E677-4FE7-4E82-9CC0-065ADCCDC5C6}" dt="2022-01-14T16:05:25.120" v="215"/>
          <ac:picMkLst>
            <pc:docMk/>
            <pc:sldMk cId="718145756" sldId="282"/>
            <ac:picMk id="6" creationId="{BF25ADA1-F458-4A92-BD66-1FB6E6CB0333}"/>
          </ac:picMkLst>
        </pc:picChg>
      </pc:sldChg>
      <pc:sldChg chg="addSp delSp">
        <pc:chgData name="Dominic Anstey" userId="79091e4c0b072036" providerId="Windows Live" clId="Web-{B268E677-4FE7-4E82-9CC0-065ADCCDC5C6}" dt="2022-01-14T15:48:08.770" v="37"/>
        <pc:sldMkLst>
          <pc:docMk/>
          <pc:sldMk cId="3114192385" sldId="284"/>
        </pc:sldMkLst>
        <pc:spChg chg="del">
          <ac:chgData name="Dominic Anstey" userId="79091e4c0b072036" providerId="Windows Live" clId="Web-{B268E677-4FE7-4E82-9CC0-065ADCCDC5C6}" dt="2022-01-14T15:47:57.863" v="35"/>
          <ac:spMkLst>
            <pc:docMk/>
            <pc:sldMk cId="3114192385" sldId="284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5:48:08.770" v="37"/>
          <ac:spMkLst>
            <pc:docMk/>
            <pc:sldMk cId="3114192385" sldId="284"/>
            <ac:spMk id="6" creationId="{564C8D9E-7E0F-4C5F-98FF-64D927944CF0}"/>
          </ac:spMkLst>
        </pc:spChg>
        <pc:spChg chg="add">
          <ac:chgData name="Dominic Anstey" userId="79091e4c0b072036" providerId="Windows Live" clId="Web-{B268E677-4FE7-4E82-9CC0-065ADCCDC5C6}" dt="2022-01-14T15:48:08.770" v="37"/>
          <ac:spMkLst>
            <pc:docMk/>
            <pc:sldMk cId="3114192385" sldId="284"/>
            <ac:spMk id="9" creationId="{69F02B47-BD19-45AF-836D-B31012623062}"/>
          </ac:spMkLst>
        </pc:spChg>
        <pc:picChg chg="add">
          <ac:chgData name="Dominic Anstey" userId="79091e4c0b072036" providerId="Windows Live" clId="Web-{B268E677-4FE7-4E82-9CC0-065ADCCDC5C6}" dt="2022-01-14T15:48:08.770" v="37"/>
          <ac:picMkLst>
            <pc:docMk/>
            <pc:sldMk cId="3114192385" sldId="284"/>
            <ac:picMk id="7" creationId="{1F5BE5D3-298A-4CCD-8257-8D29A57517B8}"/>
          </ac:picMkLst>
        </pc:picChg>
      </pc:sldChg>
      <pc:sldChg chg="addSp delSp modSp">
        <pc:chgData name="Dominic Anstey" userId="79091e4c0b072036" providerId="Windows Live" clId="Web-{B268E677-4FE7-4E82-9CC0-065ADCCDC5C6}" dt="2022-01-14T15:53:36.964" v="100" actId="1076"/>
        <pc:sldMkLst>
          <pc:docMk/>
          <pc:sldMk cId="2167857" sldId="285"/>
        </pc:sldMkLst>
        <pc:spChg chg="del">
          <ac:chgData name="Dominic Anstey" userId="79091e4c0b072036" providerId="Windows Live" clId="Web-{B268E677-4FE7-4E82-9CC0-065ADCCDC5C6}" dt="2022-01-14T15:48:00.207" v="36"/>
          <ac:spMkLst>
            <pc:docMk/>
            <pc:sldMk cId="2167857" sldId="285"/>
            <ac:spMk id="2" creationId="{ECE73EA2-3F95-4D42-84E0-A5E20645D3E5}"/>
          </ac:spMkLst>
        </pc:spChg>
        <pc:spChg chg="add mod">
          <ac:chgData name="Dominic Anstey" userId="79091e4c0b072036" providerId="Windows Live" clId="Web-{B268E677-4FE7-4E82-9CC0-065ADCCDC5C6}" dt="2022-01-14T15:53:07.838" v="79" actId="1076"/>
          <ac:spMkLst>
            <pc:docMk/>
            <pc:sldMk cId="2167857" sldId="285"/>
            <ac:spMk id="13" creationId="{0F6F128C-36B3-4331-9EFF-2B05BA9C3BE4}"/>
          </ac:spMkLst>
        </pc:spChg>
        <pc:spChg chg="add">
          <ac:chgData name="Dominic Anstey" userId="79091e4c0b072036" providerId="Windows Live" clId="Web-{B268E677-4FE7-4E82-9CC0-065ADCCDC5C6}" dt="2022-01-14T15:48:20.770" v="38"/>
          <ac:spMkLst>
            <pc:docMk/>
            <pc:sldMk cId="2167857" sldId="285"/>
            <ac:spMk id="14" creationId="{7AB9B886-5112-4064-A0AC-56591E4343FF}"/>
          </ac:spMkLst>
        </pc:spChg>
        <pc:spChg chg="add mod">
          <ac:chgData name="Dominic Anstey" userId="79091e4c0b072036" providerId="Windows Live" clId="Web-{B268E677-4FE7-4E82-9CC0-065ADCCDC5C6}" dt="2022-01-14T15:53:24.979" v="91" actId="1076"/>
          <ac:spMkLst>
            <pc:docMk/>
            <pc:sldMk cId="2167857" sldId="285"/>
            <ac:spMk id="15" creationId="{5B5ECB12-E078-435F-824A-12A4A99A0330}"/>
          </ac:spMkLst>
        </pc:spChg>
        <pc:spChg chg="add">
          <ac:chgData name="Dominic Anstey" userId="79091e4c0b072036" providerId="Windows Live" clId="Web-{B268E677-4FE7-4E82-9CC0-065ADCCDC5C6}" dt="2022-01-14T15:48:20.770" v="38"/>
          <ac:spMkLst>
            <pc:docMk/>
            <pc:sldMk cId="2167857" sldId="285"/>
            <ac:spMk id="16" creationId="{186B9A13-ED92-4855-B073-D041B920FFC8}"/>
          </ac:spMkLst>
        </pc:spChg>
        <pc:spChg chg="add">
          <ac:chgData name="Dominic Anstey" userId="79091e4c0b072036" providerId="Windows Live" clId="Web-{B268E677-4FE7-4E82-9CC0-065ADCCDC5C6}" dt="2022-01-14T15:48:20.770" v="38"/>
          <ac:spMkLst>
            <pc:docMk/>
            <pc:sldMk cId="2167857" sldId="285"/>
            <ac:spMk id="17" creationId="{84E81725-7593-4845-A074-18EE0133D438}"/>
          </ac:spMkLst>
        </pc:spChg>
        <pc:spChg chg="add mod">
          <ac:chgData name="Dominic Anstey" userId="79091e4c0b072036" providerId="Windows Live" clId="Web-{B268E677-4FE7-4E82-9CC0-065ADCCDC5C6}" dt="2022-01-14T15:53:28.605" v="92" actId="1076"/>
          <ac:spMkLst>
            <pc:docMk/>
            <pc:sldMk cId="2167857" sldId="285"/>
            <ac:spMk id="18" creationId="{C13AD1EB-B1BF-49B0-9CB5-981674AB9A5E}"/>
          </ac:spMkLst>
        </pc:spChg>
        <pc:spChg chg="add">
          <ac:chgData name="Dominic Anstey" userId="79091e4c0b072036" providerId="Windows Live" clId="Web-{B268E677-4FE7-4E82-9CC0-065ADCCDC5C6}" dt="2022-01-14T15:48:32.833" v="40"/>
          <ac:spMkLst>
            <pc:docMk/>
            <pc:sldMk cId="2167857" sldId="285"/>
            <ac:spMk id="19" creationId="{15B64801-A90C-4E92-829B-94576FC66C9C}"/>
          </ac:spMkLst>
        </pc:spChg>
        <pc:picChg chg="add del mod">
          <ac:chgData name="Dominic Anstey" userId="79091e4c0b072036" providerId="Windows Live" clId="Web-{B268E677-4FE7-4E82-9CC0-065ADCCDC5C6}" dt="2022-01-14T15:51:38.993" v="47"/>
          <ac:picMkLst>
            <pc:docMk/>
            <pc:sldMk cId="2167857" sldId="285"/>
            <ac:picMk id="3" creationId="{AB337285-6395-4FE9-946F-228AEB018DF9}"/>
          </ac:picMkLst>
        </pc:picChg>
        <pc:picChg chg="add mod">
          <ac:chgData name="Dominic Anstey" userId="79091e4c0b072036" providerId="Windows Live" clId="Web-{B268E677-4FE7-4E82-9CC0-065ADCCDC5C6}" dt="2022-01-14T15:53:36.964" v="100" actId="1076"/>
          <ac:picMkLst>
            <pc:docMk/>
            <pc:sldMk cId="2167857" sldId="285"/>
            <ac:picMk id="4" creationId="{7F67741E-CE0E-448B-8C8A-8A93FC1F901B}"/>
          </ac:picMkLst>
        </pc:picChg>
        <pc:picChg chg="add mod">
          <ac:chgData name="Dominic Anstey" userId="79091e4c0b072036" providerId="Windows Live" clId="Web-{B268E677-4FE7-4E82-9CC0-065ADCCDC5C6}" dt="2022-01-14T15:53:20.823" v="89" actId="1076"/>
          <ac:picMkLst>
            <pc:docMk/>
            <pc:sldMk cId="2167857" sldId="285"/>
            <ac:picMk id="5" creationId="{9D5E5FE3-1BC4-4339-A380-425D5262CD84}"/>
          </ac:picMkLst>
        </pc:picChg>
        <pc:picChg chg="add del">
          <ac:chgData name="Dominic Anstey" userId="79091e4c0b072036" providerId="Windows Live" clId="Web-{B268E677-4FE7-4E82-9CC0-065ADCCDC5C6}" dt="2022-01-14T15:51:39.649" v="48"/>
          <ac:picMkLst>
            <pc:docMk/>
            <pc:sldMk cId="2167857" sldId="285"/>
            <ac:picMk id="6" creationId="{FF86EDEF-12AD-4927-A276-3C6F2C68F25D}"/>
          </ac:picMkLst>
        </pc:picChg>
        <pc:picChg chg="add del">
          <ac:chgData name="Dominic Anstey" userId="79091e4c0b072036" providerId="Windows Live" clId="Web-{B268E677-4FE7-4E82-9CC0-065ADCCDC5C6}" dt="2022-01-14T15:51:37.852" v="45"/>
          <ac:picMkLst>
            <pc:docMk/>
            <pc:sldMk cId="2167857" sldId="285"/>
            <ac:picMk id="7" creationId="{7CCA776F-8A0C-4150-A974-457C8A50422D}"/>
          </ac:picMkLst>
        </pc:picChg>
        <pc:picChg chg="add del">
          <ac:chgData name="Dominic Anstey" userId="79091e4c0b072036" providerId="Windows Live" clId="Web-{B268E677-4FE7-4E82-9CC0-065ADCCDC5C6}" dt="2022-01-14T15:51:38.540" v="46"/>
          <ac:picMkLst>
            <pc:docMk/>
            <pc:sldMk cId="2167857" sldId="285"/>
            <ac:picMk id="9" creationId="{F976AED1-9722-46C2-A1B7-9CD4E5029058}"/>
          </ac:picMkLst>
        </pc:picChg>
        <pc:picChg chg="add del">
          <ac:chgData name="Dominic Anstey" userId="79091e4c0b072036" providerId="Windows Live" clId="Web-{B268E677-4FE7-4E82-9CC0-065ADCCDC5C6}" dt="2022-01-14T15:51:37.118" v="44"/>
          <ac:picMkLst>
            <pc:docMk/>
            <pc:sldMk cId="2167857" sldId="285"/>
            <ac:picMk id="11" creationId="{B1048867-6BD9-4DFB-8226-F3E4DC162D5F}"/>
          </ac:picMkLst>
        </pc:picChg>
        <pc:picChg chg="add mod ord">
          <ac:chgData name="Dominic Anstey" userId="79091e4c0b072036" providerId="Windows Live" clId="Web-{B268E677-4FE7-4E82-9CC0-065ADCCDC5C6}" dt="2022-01-14T15:53:22.776" v="90" actId="1076"/>
          <ac:picMkLst>
            <pc:docMk/>
            <pc:sldMk cId="2167857" sldId="285"/>
            <ac:picMk id="20" creationId="{83D379BB-256E-4A52-8374-FF117418B5A5}"/>
          </ac:picMkLst>
        </pc:picChg>
        <pc:picChg chg="add mod">
          <ac:chgData name="Dominic Anstey" userId="79091e4c0b072036" providerId="Windows Live" clId="Web-{B268E677-4FE7-4E82-9CC0-065ADCCDC5C6}" dt="2022-01-14T15:53:33.667" v="96" actId="1076"/>
          <ac:picMkLst>
            <pc:docMk/>
            <pc:sldMk cId="2167857" sldId="285"/>
            <ac:picMk id="21" creationId="{6944AC30-9E9E-4891-8A9A-324482B20AB6}"/>
          </ac:picMkLst>
        </pc:picChg>
        <pc:picChg chg="add mod ord">
          <ac:chgData name="Dominic Anstey" userId="79091e4c0b072036" providerId="Windows Live" clId="Web-{B268E677-4FE7-4E82-9CC0-065ADCCDC5C6}" dt="2022-01-14T15:53:11.635" v="82" actId="1076"/>
          <ac:picMkLst>
            <pc:docMk/>
            <pc:sldMk cId="2167857" sldId="285"/>
            <ac:picMk id="22" creationId="{70EC6BE8-82C8-491D-B691-22B25E4F7BD0}"/>
          </ac:picMkLst>
        </pc:picChg>
      </pc:sldChg>
      <pc:sldChg chg="addSp delSp modSp">
        <pc:chgData name="Dominic Anstey" userId="79091e4c0b072036" providerId="Windows Live" clId="Web-{B268E677-4FE7-4E82-9CC0-065ADCCDC5C6}" dt="2022-01-14T15:48:52.067" v="43"/>
        <pc:sldMkLst>
          <pc:docMk/>
          <pc:sldMk cId="3561712812" sldId="286"/>
        </pc:sldMkLst>
        <pc:spChg chg="del">
          <ac:chgData name="Dominic Anstey" userId="79091e4c0b072036" providerId="Windows Live" clId="Web-{B268E677-4FE7-4E82-9CC0-065ADCCDC5C6}" dt="2022-01-14T15:47:51.972" v="34"/>
          <ac:spMkLst>
            <pc:docMk/>
            <pc:sldMk cId="3561712812" sldId="286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5:48:45.895" v="42"/>
          <ac:spMkLst>
            <pc:docMk/>
            <pc:sldMk cId="3561712812" sldId="286"/>
            <ac:spMk id="9" creationId="{CB757270-E95D-4BB6-85A2-153C942B519E}"/>
          </ac:spMkLst>
        </pc:spChg>
        <pc:spChg chg="ord">
          <ac:chgData name="Dominic Anstey" userId="79091e4c0b072036" providerId="Windows Live" clId="Web-{B268E677-4FE7-4E82-9CC0-065ADCCDC5C6}" dt="2022-01-14T15:48:52.067" v="43"/>
          <ac:spMkLst>
            <pc:docMk/>
            <pc:sldMk cId="3561712812" sldId="286"/>
            <ac:spMk id="12" creationId="{8603260B-0747-4FEE-9194-CC809132E024}"/>
          </ac:spMkLst>
        </pc:spChg>
        <pc:picChg chg="add">
          <ac:chgData name="Dominic Anstey" userId="79091e4c0b072036" providerId="Windows Live" clId="Web-{B268E677-4FE7-4E82-9CC0-065ADCCDC5C6}" dt="2022-01-14T15:48:45.895" v="42"/>
          <ac:picMkLst>
            <pc:docMk/>
            <pc:sldMk cId="3561712812" sldId="286"/>
            <ac:picMk id="6" creationId="{BE9F2AF1-44B5-41C4-A919-06343F7DE512}"/>
          </ac:picMkLst>
        </pc:picChg>
        <pc:picChg chg="add">
          <ac:chgData name="Dominic Anstey" userId="79091e4c0b072036" providerId="Windows Live" clId="Web-{B268E677-4FE7-4E82-9CC0-065ADCCDC5C6}" dt="2022-01-14T15:48:45.895" v="42"/>
          <ac:picMkLst>
            <pc:docMk/>
            <pc:sldMk cId="3561712812" sldId="286"/>
            <ac:picMk id="7" creationId="{706E44B5-C1AE-46BD-AD3B-73AAC01EA76B}"/>
          </ac:picMkLst>
        </pc:picChg>
      </pc:sldChg>
      <pc:sldChg chg="addSp delSp modSp">
        <pc:chgData name="Dominic Anstey" userId="79091e4c0b072036" providerId="Windows Live" clId="Web-{B268E677-4FE7-4E82-9CC0-065ADCCDC5C6}" dt="2022-01-14T15:59:42.394" v="189" actId="1076"/>
        <pc:sldMkLst>
          <pc:docMk/>
          <pc:sldMk cId="2486866592" sldId="287"/>
        </pc:sldMkLst>
        <pc:spChg chg="del">
          <ac:chgData name="Dominic Anstey" userId="79091e4c0b072036" providerId="Windows Live" clId="Web-{B268E677-4FE7-4E82-9CC0-065ADCCDC5C6}" dt="2022-01-14T15:56:26.124" v="128"/>
          <ac:spMkLst>
            <pc:docMk/>
            <pc:sldMk cId="2486866592" sldId="287"/>
            <ac:spMk id="2" creationId="{ECE73EA2-3F95-4D42-84E0-A5E20645D3E5}"/>
          </ac:spMkLst>
        </pc:spChg>
        <pc:spChg chg="add del">
          <ac:chgData name="Dominic Anstey" userId="79091e4c0b072036" providerId="Windows Live" clId="Web-{B268E677-4FE7-4E82-9CC0-065ADCCDC5C6}" dt="2022-01-14T15:56:45.906" v="130"/>
          <ac:spMkLst>
            <pc:docMk/>
            <pc:sldMk cId="2486866592" sldId="287"/>
            <ac:spMk id="9" creationId="{F97BEFB5-7FF8-4887-9FB4-878849588C3B}"/>
          </ac:spMkLst>
        </pc:spChg>
        <pc:spChg chg="add del">
          <ac:chgData name="Dominic Anstey" userId="79091e4c0b072036" providerId="Windows Live" clId="Web-{B268E677-4FE7-4E82-9CC0-065ADCCDC5C6}" dt="2022-01-14T15:56:45.906" v="130"/>
          <ac:spMkLst>
            <pc:docMk/>
            <pc:sldMk cId="2486866592" sldId="287"/>
            <ac:spMk id="14" creationId="{54699C03-037B-40A5-BB2F-2AB8C2FCFCEF}"/>
          </ac:spMkLst>
        </pc:spChg>
        <pc:spChg chg="add del">
          <ac:chgData name="Dominic Anstey" userId="79091e4c0b072036" providerId="Windows Live" clId="Web-{B268E677-4FE7-4E82-9CC0-065ADCCDC5C6}" dt="2022-01-14T15:56:45.906" v="130"/>
          <ac:spMkLst>
            <pc:docMk/>
            <pc:sldMk cId="2486866592" sldId="287"/>
            <ac:spMk id="17" creationId="{15A08F70-244D-4139-BE1D-6E350F819E6C}"/>
          </ac:spMkLst>
        </pc:spChg>
        <pc:spChg chg="add del">
          <ac:chgData name="Dominic Anstey" userId="79091e4c0b072036" providerId="Windows Live" clId="Web-{B268E677-4FE7-4E82-9CC0-065ADCCDC5C6}" dt="2022-01-14T15:56:45.906" v="130"/>
          <ac:spMkLst>
            <pc:docMk/>
            <pc:sldMk cId="2486866592" sldId="287"/>
            <ac:spMk id="18" creationId="{6F5A2020-FA24-4AE0-9C5E-C5CDA2DE371D}"/>
          </ac:spMkLst>
        </pc:spChg>
        <pc:spChg chg="add mod">
          <ac:chgData name="Dominic Anstey" userId="79091e4c0b072036" providerId="Windows Live" clId="Web-{B268E677-4FE7-4E82-9CC0-065ADCCDC5C6}" dt="2022-01-14T15:57:18.219" v="140" actId="1076"/>
          <ac:spMkLst>
            <pc:docMk/>
            <pc:sldMk cId="2486866592" sldId="287"/>
            <ac:spMk id="22" creationId="{F97BEFB5-7FF8-4887-9FB4-878849588C3B}"/>
          </ac:spMkLst>
        </pc:spChg>
        <pc:spChg chg="add mod">
          <ac:chgData name="Dominic Anstey" userId="79091e4c0b072036" providerId="Windows Live" clId="Web-{B268E677-4FE7-4E82-9CC0-065ADCCDC5C6}" dt="2022-01-14T15:57:18.234" v="143" actId="1076"/>
          <ac:spMkLst>
            <pc:docMk/>
            <pc:sldMk cId="2486866592" sldId="287"/>
            <ac:spMk id="25" creationId="{54699C03-037B-40A5-BB2F-2AB8C2FCFCEF}"/>
          </ac:spMkLst>
        </pc:spChg>
        <pc:spChg chg="add mod">
          <ac:chgData name="Dominic Anstey" userId="79091e4c0b072036" providerId="Windows Live" clId="Web-{B268E677-4FE7-4E82-9CC0-065ADCCDC5C6}" dt="2022-01-14T15:57:18.234" v="146" actId="1076"/>
          <ac:spMkLst>
            <pc:docMk/>
            <pc:sldMk cId="2486866592" sldId="287"/>
            <ac:spMk id="28" creationId="{15A08F70-244D-4139-BE1D-6E350F819E6C}"/>
          </ac:spMkLst>
        </pc:spChg>
        <pc:spChg chg="add mod">
          <ac:chgData name="Dominic Anstey" userId="79091e4c0b072036" providerId="Windows Live" clId="Web-{B268E677-4FE7-4E82-9CC0-065ADCCDC5C6}" dt="2022-01-14T15:57:18.250" v="147" actId="1076"/>
          <ac:spMkLst>
            <pc:docMk/>
            <pc:sldMk cId="2486866592" sldId="287"/>
            <ac:spMk id="29" creationId="{6F5A2020-FA24-4AE0-9C5E-C5CDA2DE371D}"/>
          </ac:spMkLst>
        </pc:spChg>
        <pc:picChg chg="add del mod">
          <ac:chgData name="Dominic Anstey" userId="79091e4c0b072036" providerId="Windows Live" clId="Web-{B268E677-4FE7-4E82-9CC0-065ADCCDC5C6}" dt="2022-01-14T15:59:18.956" v="184"/>
          <ac:picMkLst>
            <pc:docMk/>
            <pc:sldMk cId="2486866592" sldId="287"/>
            <ac:picMk id="3" creationId="{63F7A493-8EAC-4994-A42E-1F282AA4A961}"/>
          </ac:picMkLst>
        </pc:picChg>
        <pc:picChg chg="add mod">
          <ac:chgData name="Dominic Anstey" userId="79091e4c0b072036" providerId="Windows Live" clId="Web-{B268E677-4FE7-4E82-9CC0-065ADCCDC5C6}" dt="2022-01-14T15:58:05.626" v="155" actId="1076"/>
          <ac:picMkLst>
            <pc:docMk/>
            <pc:sldMk cId="2486866592" sldId="287"/>
            <ac:picMk id="4" creationId="{C3E8D65C-3575-4C8A-8EDD-9A33B0A3D941}"/>
          </ac:picMkLst>
        </pc:picChg>
        <pc:picChg chg="add mod">
          <ac:chgData name="Dominic Anstey" userId="79091e4c0b072036" providerId="Windows Live" clId="Web-{B268E677-4FE7-4E82-9CC0-065ADCCDC5C6}" dt="2022-01-14T15:59:42.394" v="189" actId="1076"/>
          <ac:picMkLst>
            <pc:docMk/>
            <pc:sldMk cId="2486866592" sldId="287"/>
            <ac:picMk id="5" creationId="{D2F08794-40B0-4D74-83C4-78C5262CF052}"/>
          </ac:picMkLst>
        </pc:picChg>
        <pc:picChg chg="add del">
          <ac:chgData name="Dominic Anstey" userId="79091e4c0b072036" providerId="Windows Live" clId="Web-{B268E677-4FE7-4E82-9CC0-065ADCCDC5C6}" dt="2022-01-14T15:56:45.906" v="130"/>
          <ac:picMkLst>
            <pc:docMk/>
            <pc:sldMk cId="2486866592" sldId="287"/>
            <ac:picMk id="6" creationId="{43CB7DE0-2C4C-4277-A62E-5C458BF20CCC}"/>
          </ac:picMkLst>
        </pc:picChg>
        <pc:picChg chg="add del">
          <ac:chgData name="Dominic Anstey" userId="79091e4c0b072036" providerId="Windows Live" clId="Web-{B268E677-4FE7-4E82-9CC0-065ADCCDC5C6}" dt="2022-01-14T15:56:45.906" v="130"/>
          <ac:picMkLst>
            <pc:docMk/>
            <pc:sldMk cId="2486866592" sldId="287"/>
            <ac:picMk id="7" creationId="{EF46592A-C0F0-41C2-9421-E890CC5E0863}"/>
          </ac:picMkLst>
        </pc:picChg>
        <pc:picChg chg="add mod">
          <ac:chgData name="Dominic Anstey" userId="79091e4c0b072036" providerId="Windows Live" clId="Web-{B268E677-4FE7-4E82-9CC0-065ADCCDC5C6}" dt="2022-01-14T15:57:18.188" v="138" actId="1076"/>
          <ac:picMkLst>
            <pc:docMk/>
            <pc:sldMk cId="2486866592" sldId="287"/>
            <ac:picMk id="20" creationId="{43CB7DE0-2C4C-4277-A62E-5C458BF20CCC}"/>
          </ac:picMkLst>
        </pc:picChg>
        <pc:picChg chg="add mod">
          <ac:chgData name="Dominic Anstey" userId="79091e4c0b072036" providerId="Windows Live" clId="Web-{B268E677-4FE7-4E82-9CC0-065ADCCDC5C6}" dt="2022-01-14T15:57:18.203" v="139" actId="1076"/>
          <ac:picMkLst>
            <pc:docMk/>
            <pc:sldMk cId="2486866592" sldId="287"/>
            <ac:picMk id="21" creationId="{EF46592A-C0F0-41C2-9421-E890CC5E0863}"/>
          </ac:picMkLst>
        </pc:picChg>
        <pc:cxnChg chg="add del">
          <ac:chgData name="Dominic Anstey" userId="79091e4c0b072036" providerId="Windows Live" clId="Web-{B268E677-4FE7-4E82-9CC0-065ADCCDC5C6}" dt="2022-01-14T15:56:45.906" v="130"/>
          <ac:cxnSpMkLst>
            <pc:docMk/>
            <pc:sldMk cId="2486866592" sldId="287"/>
            <ac:cxnSpMk id="11" creationId="{1F092AAA-9BF9-4573-AD2E-51BA09A813DF}"/>
          </ac:cxnSpMkLst>
        </pc:cxnChg>
        <pc:cxnChg chg="add del">
          <ac:chgData name="Dominic Anstey" userId="79091e4c0b072036" providerId="Windows Live" clId="Web-{B268E677-4FE7-4E82-9CC0-065ADCCDC5C6}" dt="2022-01-14T15:56:45.906" v="130"/>
          <ac:cxnSpMkLst>
            <pc:docMk/>
            <pc:sldMk cId="2486866592" sldId="287"/>
            <ac:cxnSpMk id="13" creationId="{5D5395EC-3493-4499-8BCC-29378D2D9B58}"/>
          </ac:cxnSpMkLst>
        </pc:cxnChg>
        <pc:cxnChg chg="add del">
          <ac:chgData name="Dominic Anstey" userId="79091e4c0b072036" providerId="Windows Live" clId="Web-{B268E677-4FE7-4E82-9CC0-065ADCCDC5C6}" dt="2022-01-14T15:56:45.906" v="130"/>
          <ac:cxnSpMkLst>
            <pc:docMk/>
            <pc:sldMk cId="2486866592" sldId="287"/>
            <ac:cxnSpMk id="15" creationId="{0E4DDB05-E73B-4891-8282-D7088325BFF6}"/>
          </ac:cxnSpMkLst>
        </pc:cxnChg>
        <pc:cxnChg chg="add del">
          <ac:chgData name="Dominic Anstey" userId="79091e4c0b072036" providerId="Windows Live" clId="Web-{B268E677-4FE7-4E82-9CC0-065ADCCDC5C6}" dt="2022-01-14T15:56:45.906" v="130"/>
          <ac:cxnSpMkLst>
            <pc:docMk/>
            <pc:sldMk cId="2486866592" sldId="287"/>
            <ac:cxnSpMk id="16" creationId="{C054A8D9-1F6C-4D68-A0F5-B71F9667B6FE}"/>
          </ac:cxnSpMkLst>
        </pc:cxnChg>
        <pc:cxnChg chg="add del">
          <ac:chgData name="Dominic Anstey" userId="79091e4c0b072036" providerId="Windows Live" clId="Web-{B268E677-4FE7-4E82-9CC0-065ADCCDC5C6}" dt="2022-01-14T15:56:45.906" v="130"/>
          <ac:cxnSpMkLst>
            <pc:docMk/>
            <pc:sldMk cId="2486866592" sldId="287"/>
            <ac:cxnSpMk id="19" creationId="{F9A4C381-3A6B-418C-BCAE-79952347B001}"/>
          </ac:cxnSpMkLst>
        </pc:cxnChg>
        <pc:cxnChg chg="add mod">
          <ac:chgData name="Dominic Anstey" userId="79091e4c0b072036" providerId="Windows Live" clId="Web-{B268E677-4FE7-4E82-9CC0-065ADCCDC5C6}" dt="2022-01-14T15:57:18.219" v="141" actId="1076"/>
          <ac:cxnSpMkLst>
            <pc:docMk/>
            <pc:sldMk cId="2486866592" sldId="287"/>
            <ac:cxnSpMk id="23" creationId="{1F092AAA-9BF9-4573-AD2E-51BA09A813DF}"/>
          </ac:cxnSpMkLst>
        </pc:cxnChg>
        <pc:cxnChg chg="add mod">
          <ac:chgData name="Dominic Anstey" userId="79091e4c0b072036" providerId="Windows Live" clId="Web-{B268E677-4FE7-4E82-9CC0-065ADCCDC5C6}" dt="2022-01-14T15:57:18.219" v="142" actId="1076"/>
          <ac:cxnSpMkLst>
            <pc:docMk/>
            <pc:sldMk cId="2486866592" sldId="287"/>
            <ac:cxnSpMk id="24" creationId="{5D5395EC-3493-4499-8BCC-29378D2D9B58}"/>
          </ac:cxnSpMkLst>
        </pc:cxnChg>
        <pc:cxnChg chg="add mod">
          <ac:chgData name="Dominic Anstey" userId="79091e4c0b072036" providerId="Windows Live" clId="Web-{B268E677-4FE7-4E82-9CC0-065ADCCDC5C6}" dt="2022-01-14T15:57:18.234" v="144" actId="1076"/>
          <ac:cxnSpMkLst>
            <pc:docMk/>
            <pc:sldMk cId="2486866592" sldId="287"/>
            <ac:cxnSpMk id="26" creationId="{0E4DDB05-E73B-4891-8282-D7088325BFF6}"/>
          </ac:cxnSpMkLst>
        </pc:cxnChg>
        <pc:cxnChg chg="add mod">
          <ac:chgData name="Dominic Anstey" userId="79091e4c0b072036" providerId="Windows Live" clId="Web-{B268E677-4FE7-4E82-9CC0-065ADCCDC5C6}" dt="2022-01-14T15:57:18.234" v="145" actId="1076"/>
          <ac:cxnSpMkLst>
            <pc:docMk/>
            <pc:sldMk cId="2486866592" sldId="287"/>
            <ac:cxnSpMk id="27" creationId="{C054A8D9-1F6C-4D68-A0F5-B71F9667B6FE}"/>
          </ac:cxnSpMkLst>
        </pc:cxnChg>
        <pc:cxnChg chg="add mod">
          <ac:chgData name="Dominic Anstey" userId="79091e4c0b072036" providerId="Windows Live" clId="Web-{B268E677-4FE7-4E82-9CC0-065ADCCDC5C6}" dt="2022-01-14T15:57:18.250" v="148" actId="1076"/>
          <ac:cxnSpMkLst>
            <pc:docMk/>
            <pc:sldMk cId="2486866592" sldId="287"/>
            <ac:cxnSpMk id="30" creationId="{F9A4C381-3A6B-418C-BCAE-79952347B001}"/>
          </ac:cxnSpMkLst>
        </pc:cxnChg>
      </pc:sldChg>
      <pc:sldChg chg="addSp delSp modSp">
        <pc:chgData name="Dominic Anstey" userId="79091e4c0b072036" providerId="Windows Live" clId="Web-{B268E677-4FE7-4E82-9CC0-065ADCCDC5C6}" dt="2022-01-14T15:58:31.564" v="160"/>
        <pc:sldMkLst>
          <pc:docMk/>
          <pc:sldMk cId="3167424919" sldId="288"/>
        </pc:sldMkLst>
        <pc:spChg chg="del mod">
          <ac:chgData name="Dominic Anstey" userId="79091e4c0b072036" providerId="Windows Live" clId="Web-{B268E677-4FE7-4E82-9CC0-065ADCCDC5C6}" dt="2022-01-14T15:58:30.189" v="159"/>
          <ac:spMkLst>
            <pc:docMk/>
            <pc:sldMk cId="3167424919" sldId="288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5:58:31.564" v="160"/>
          <ac:spMkLst>
            <pc:docMk/>
            <pc:sldMk cId="3167424919" sldId="288"/>
            <ac:spMk id="11" creationId="{EC653D2F-4F0B-45A3-9F4F-6DF698F3DA13}"/>
          </ac:spMkLst>
        </pc:spChg>
        <pc:spChg chg="add">
          <ac:chgData name="Dominic Anstey" userId="79091e4c0b072036" providerId="Windows Live" clId="Web-{B268E677-4FE7-4E82-9CC0-065ADCCDC5C6}" dt="2022-01-14T15:58:31.564" v="160"/>
          <ac:spMkLst>
            <pc:docMk/>
            <pc:sldMk cId="3167424919" sldId="288"/>
            <ac:spMk id="13" creationId="{34B6B149-577A-4ECB-9E9C-BB6A077DFFB3}"/>
          </ac:spMkLst>
        </pc:spChg>
        <pc:picChg chg="add">
          <ac:chgData name="Dominic Anstey" userId="79091e4c0b072036" providerId="Windows Live" clId="Web-{B268E677-4FE7-4E82-9CC0-065ADCCDC5C6}" dt="2022-01-14T15:58:31.564" v="160"/>
          <ac:picMkLst>
            <pc:docMk/>
            <pc:sldMk cId="3167424919" sldId="288"/>
            <ac:picMk id="6" creationId="{7AA8099D-A102-43BE-B8B7-4AC628716B1E}"/>
          </ac:picMkLst>
        </pc:picChg>
        <pc:picChg chg="add">
          <ac:chgData name="Dominic Anstey" userId="79091e4c0b072036" providerId="Windows Live" clId="Web-{B268E677-4FE7-4E82-9CC0-065ADCCDC5C6}" dt="2022-01-14T15:58:31.564" v="160"/>
          <ac:picMkLst>
            <pc:docMk/>
            <pc:sldMk cId="3167424919" sldId="288"/>
            <ac:picMk id="7" creationId="{E6F56C5E-7496-4576-9C25-4F69B879D153}"/>
          </ac:picMkLst>
        </pc:picChg>
        <pc:picChg chg="add">
          <ac:chgData name="Dominic Anstey" userId="79091e4c0b072036" providerId="Windows Live" clId="Web-{B268E677-4FE7-4E82-9CC0-065ADCCDC5C6}" dt="2022-01-14T15:58:31.564" v="160"/>
          <ac:picMkLst>
            <pc:docMk/>
            <pc:sldMk cId="3167424919" sldId="288"/>
            <ac:picMk id="9" creationId="{9FD84C87-0F5B-4A41-9B54-DBE548EFF089}"/>
          </ac:picMkLst>
        </pc:picChg>
      </pc:sldChg>
      <pc:sldChg chg="addSp delSp modSp">
        <pc:chgData name="Dominic Anstey" userId="79091e4c0b072036" providerId="Windows Live" clId="Web-{B268E677-4FE7-4E82-9CC0-065ADCCDC5C6}" dt="2022-01-14T16:00:39.848" v="202" actId="1076"/>
        <pc:sldMkLst>
          <pc:docMk/>
          <pc:sldMk cId="4121922823" sldId="289"/>
        </pc:sldMkLst>
        <pc:spChg chg="del">
          <ac:chgData name="Dominic Anstey" userId="79091e4c0b072036" providerId="Windows Live" clId="Web-{B268E677-4FE7-4E82-9CC0-065ADCCDC5C6}" dt="2022-01-14T16:00:25.645" v="190"/>
          <ac:spMkLst>
            <pc:docMk/>
            <pc:sldMk cId="4121922823" sldId="289"/>
            <ac:spMk id="2" creationId="{ECE73EA2-3F95-4D42-84E0-A5E20645D3E5}"/>
          </ac:spMkLst>
        </pc:spChg>
        <pc:picChg chg="add mod">
          <ac:chgData name="Dominic Anstey" userId="79091e4c0b072036" providerId="Windows Live" clId="Web-{B268E677-4FE7-4E82-9CC0-065ADCCDC5C6}" dt="2022-01-14T16:00:39.848" v="202" actId="1076"/>
          <ac:picMkLst>
            <pc:docMk/>
            <pc:sldMk cId="4121922823" sldId="289"/>
            <ac:picMk id="3" creationId="{9C9C89B9-14EA-4951-94AB-5607A4D88226}"/>
          </ac:picMkLst>
        </pc:picChg>
        <pc:picChg chg="add mod">
          <ac:chgData name="Dominic Anstey" userId="79091e4c0b072036" providerId="Windows Live" clId="Web-{B268E677-4FE7-4E82-9CC0-065ADCCDC5C6}" dt="2022-01-14T16:00:38.676" v="201" actId="1076"/>
          <ac:picMkLst>
            <pc:docMk/>
            <pc:sldMk cId="4121922823" sldId="289"/>
            <ac:picMk id="4" creationId="{86353209-5A7D-4A39-B390-0AA0D180423D}"/>
          </ac:picMkLst>
        </pc:picChg>
      </pc:sldChg>
      <pc:sldChg chg="addSp delSp modSp">
        <pc:chgData name="Dominic Anstey" userId="79091e4c0b072036" providerId="Windows Live" clId="Web-{B268E677-4FE7-4E82-9CC0-065ADCCDC5C6}" dt="2022-01-14T15:59:15.299" v="183" actId="1076"/>
        <pc:sldMkLst>
          <pc:docMk/>
          <pc:sldMk cId="3292971323" sldId="290"/>
        </pc:sldMkLst>
        <pc:spChg chg="del mod">
          <ac:chgData name="Dominic Anstey" userId="79091e4c0b072036" providerId="Windows Live" clId="Web-{B268E677-4FE7-4E82-9CC0-065ADCCDC5C6}" dt="2022-01-14T15:58:48.424" v="162"/>
          <ac:spMkLst>
            <pc:docMk/>
            <pc:sldMk cId="3292971323" sldId="290"/>
            <ac:spMk id="2" creationId="{ECE73EA2-3F95-4D42-84E0-A5E20645D3E5}"/>
          </ac:spMkLst>
        </pc:spChg>
        <pc:picChg chg="add del mod">
          <ac:chgData name="Dominic Anstey" userId="79091e4c0b072036" providerId="Windows Live" clId="Web-{B268E677-4FE7-4E82-9CC0-065ADCCDC5C6}" dt="2022-01-14T15:58:54.752" v="168"/>
          <ac:picMkLst>
            <pc:docMk/>
            <pc:sldMk cId="3292971323" sldId="290"/>
            <ac:picMk id="3" creationId="{8790E538-9378-421E-89A7-7A3AC4BE135E}"/>
          </ac:picMkLst>
        </pc:picChg>
        <pc:picChg chg="add del mod">
          <ac:chgData name="Dominic Anstey" userId="79091e4c0b072036" providerId="Windows Live" clId="Web-{B268E677-4FE7-4E82-9CC0-065ADCCDC5C6}" dt="2022-01-14T15:58:54.752" v="167"/>
          <ac:picMkLst>
            <pc:docMk/>
            <pc:sldMk cId="3292971323" sldId="290"/>
            <ac:picMk id="4" creationId="{EE65EA76-A4A5-4FFC-9E35-3AF39D84D65B}"/>
          </ac:picMkLst>
        </pc:picChg>
        <pc:picChg chg="add del mod">
          <ac:chgData name="Dominic Anstey" userId="79091e4c0b072036" providerId="Windows Live" clId="Web-{B268E677-4FE7-4E82-9CC0-065ADCCDC5C6}" dt="2022-01-14T15:58:54.752" v="166"/>
          <ac:picMkLst>
            <pc:docMk/>
            <pc:sldMk cId="3292971323" sldId="290"/>
            <ac:picMk id="5" creationId="{C6114720-8D87-4ECC-9F4A-D0475C9FE833}"/>
          </ac:picMkLst>
        </pc:picChg>
        <pc:picChg chg="add mod">
          <ac:chgData name="Dominic Anstey" userId="79091e4c0b072036" providerId="Windows Live" clId="Web-{B268E677-4FE7-4E82-9CC0-065ADCCDC5C6}" dt="2022-01-14T15:59:10.143" v="178" actId="1076"/>
          <ac:picMkLst>
            <pc:docMk/>
            <pc:sldMk cId="3292971323" sldId="290"/>
            <ac:picMk id="6" creationId="{F85240A4-EDB3-4F71-8DE3-05D90E199740}"/>
          </ac:picMkLst>
        </pc:picChg>
        <pc:picChg chg="add mod">
          <ac:chgData name="Dominic Anstey" userId="79091e4c0b072036" providerId="Windows Live" clId="Web-{B268E677-4FE7-4E82-9CC0-065ADCCDC5C6}" dt="2022-01-14T15:59:15.299" v="183" actId="1076"/>
          <ac:picMkLst>
            <pc:docMk/>
            <pc:sldMk cId="3292971323" sldId="290"/>
            <ac:picMk id="7" creationId="{F5C544FB-D761-4911-B1B0-09E3EC648381}"/>
          </ac:picMkLst>
        </pc:picChg>
        <pc:picChg chg="add mod">
          <ac:chgData name="Dominic Anstey" userId="79091e4c0b072036" providerId="Windows Live" clId="Web-{B268E677-4FE7-4E82-9CC0-065ADCCDC5C6}" dt="2022-01-14T15:59:14.409" v="182" actId="1076"/>
          <ac:picMkLst>
            <pc:docMk/>
            <pc:sldMk cId="3292971323" sldId="290"/>
            <ac:picMk id="9" creationId="{E94CFA43-FF50-48B0-80F7-3684704D85B1}"/>
          </ac:picMkLst>
        </pc:picChg>
      </pc:sldChg>
      <pc:sldChg chg="addSp delSp">
        <pc:chgData name="Dominic Anstey" userId="79091e4c0b072036" providerId="Windows Live" clId="Web-{B268E677-4FE7-4E82-9CC0-065ADCCDC5C6}" dt="2022-01-14T16:01:16.427" v="205"/>
        <pc:sldMkLst>
          <pc:docMk/>
          <pc:sldMk cId="341868551" sldId="291"/>
        </pc:sldMkLst>
        <pc:spChg chg="del">
          <ac:chgData name="Dominic Anstey" userId="79091e4c0b072036" providerId="Windows Live" clId="Web-{B268E677-4FE7-4E82-9CC0-065ADCCDC5C6}" dt="2022-01-14T16:01:15.364" v="204"/>
          <ac:spMkLst>
            <pc:docMk/>
            <pc:sldMk cId="341868551" sldId="291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6:01:16.427" v="205"/>
          <ac:spMkLst>
            <pc:docMk/>
            <pc:sldMk cId="341868551" sldId="291"/>
            <ac:spMk id="6" creationId="{A3B319D7-D96F-422C-BE43-165D531DC1A3}"/>
          </ac:spMkLst>
        </pc:spChg>
        <pc:picChg chg="add">
          <ac:chgData name="Dominic Anstey" userId="79091e4c0b072036" providerId="Windows Live" clId="Web-{B268E677-4FE7-4E82-9CC0-065ADCCDC5C6}" dt="2022-01-14T16:01:16.427" v="205"/>
          <ac:picMkLst>
            <pc:docMk/>
            <pc:sldMk cId="341868551" sldId="291"/>
            <ac:picMk id="7" creationId="{CCC9BB00-8A33-4CE9-8F82-A86F2AA59A89}"/>
          </ac:picMkLst>
        </pc:picChg>
        <pc:picChg chg="add">
          <ac:chgData name="Dominic Anstey" userId="79091e4c0b072036" providerId="Windows Live" clId="Web-{B268E677-4FE7-4E82-9CC0-065ADCCDC5C6}" dt="2022-01-14T16:01:16.427" v="205"/>
          <ac:picMkLst>
            <pc:docMk/>
            <pc:sldMk cId="341868551" sldId="291"/>
            <ac:picMk id="9" creationId="{180A07E8-B8AD-4DDC-8E61-7DA1A7BDAC64}"/>
          </ac:picMkLst>
        </pc:picChg>
      </pc:sldChg>
      <pc:sldChg chg="del">
        <pc:chgData name="Dominic Anstey" userId="79091e4c0b072036" providerId="Windows Live" clId="Web-{B268E677-4FE7-4E82-9CC0-065ADCCDC5C6}" dt="2022-01-14T16:01:04.614" v="203"/>
        <pc:sldMkLst>
          <pc:docMk/>
          <pc:sldMk cId="1299778149" sldId="292"/>
        </pc:sldMkLst>
      </pc:sldChg>
      <pc:sldChg chg="addSp delSp">
        <pc:chgData name="Dominic Anstey" userId="79091e4c0b072036" providerId="Windows Live" clId="Web-{B268E677-4FE7-4E82-9CC0-065ADCCDC5C6}" dt="2022-01-14T16:01:29.709" v="207"/>
        <pc:sldMkLst>
          <pc:docMk/>
          <pc:sldMk cId="1787052398" sldId="293"/>
        </pc:sldMkLst>
        <pc:spChg chg="del">
          <ac:chgData name="Dominic Anstey" userId="79091e4c0b072036" providerId="Windows Live" clId="Web-{B268E677-4FE7-4E82-9CC0-065ADCCDC5C6}" dt="2022-01-14T16:01:28.208" v="206"/>
          <ac:spMkLst>
            <pc:docMk/>
            <pc:sldMk cId="1787052398" sldId="293"/>
            <ac:spMk id="2" creationId="{ECE73EA2-3F95-4D42-84E0-A5E20645D3E5}"/>
          </ac:spMkLst>
        </pc:spChg>
        <pc:spChg chg="add">
          <ac:chgData name="Dominic Anstey" userId="79091e4c0b072036" providerId="Windows Live" clId="Web-{B268E677-4FE7-4E82-9CC0-065ADCCDC5C6}" dt="2022-01-14T16:01:29.709" v="207"/>
          <ac:spMkLst>
            <pc:docMk/>
            <pc:sldMk cId="1787052398" sldId="293"/>
            <ac:spMk id="9" creationId="{1715C1AE-6098-482D-9187-ED5ACA21FECB}"/>
          </ac:spMkLst>
        </pc:spChg>
        <pc:spChg chg="add">
          <ac:chgData name="Dominic Anstey" userId="79091e4c0b072036" providerId="Windows Live" clId="Web-{B268E677-4FE7-4E82-9CC0-065ADCCDC5C6}" dt="2022-01-14T16:01:29.709" v="207"/>
          <ac:spMkLst>
            <pc:docMk/>
            <pc:sldMk cId="1787052398" sldId="293"/>
            <ac:spMk id="11" creationId="{C2C8AE39-C25A-4A14-84AE-518B01EA0505}"/>
          </ac:spMkLst>
        </pc:spChg>
        <pc:picChg chg="add">
          <ac:chgData name="Dominic Anstey" userId="79091e4c0b072036" providerId="Windows Live" clId="Web-{B268E677-4FE7-4E82-9CC0-065ADCCDC5C6}" dt="2022-01-14T16:01:29.709" v="207"/>
          <ac:picMkLst>
            <pc:docMk/>
            <pc:sldMk cId="1787052398" sldId="293"/>
            <ac:picMk id="6" creationId="{F43EAE98-FA25-483C-A32C-407DF3D71346}"/>
          </ac:picMkLst>
        </pc:picChg>
        <pc:picChg chg="add">
          <ac:chgData name="Dominic Anstey" userId="79091e4c0b072036" providerId="Windows Live" clId="Web-{B268E677-4FE7-4E82-9CC0-065ADCCDC5C6}" dt="2022-01-14T16:01:29.709" v="207"/>
          <ac:picMkLst>
            <pc:docMk/>
            <pc:sldMk cId="1787052398" sldId="293"/>
            <ac:picMk id="7" creationId="{F226EA31-013F-4255-B8FB-34EB7BEDA9DE}"/>
          </ac:picMkLst>
        </pc:picChg>
      </pc:sldChg>
      <pc:sldChg chg="addSp delSp modSp add replId">
        <pc:chgData name="Dominic Anstey" userId="79091e4c0b072036" providerId="Windows Live" clId="Web-{B268E677-4FE7-4E82-9CC0-065ADCCDC5C6}" dt="2022-01-14T15:45:46.360" v="33"/>
        <pc:sldMkLst>
          <pc:docMk/>
          <pc:sldMk cId="127819675" sldId="295"/>
        </pc:sldMkLst>
        <pc:spChg chg="del mod">
          <ac:chgData name="Dominic Anstey" userId="79091e4c0b072036" providerId="Windows Live" clId="Web-{B268E677-4FE7-4E82-9CC0-065ADCCDC5C6}" dt="2022-01-14T15:45:18.219" v="29"/>
          <ac:spMkLst>
            <pc:docMk/>
            <pc:sldMk cId="127819675" sldId="295"/>
            <ac:spMk id="7" creationId="{8A3704A7-A65E-48A3-8DDD-4BD5F4E1DF38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16" creationId="{105ADC8A-F588-4F6F-BC10-914672B35095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17" creationId="{E0533C4A-B466-4BCB-8675-80E1469C5766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18" creationId="{55C3F8B4-0318-4AA0-BAC6-09212E316FCC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2" creationId="{FD5423C7-23FC-4B07-A1BE-123DAF4E9FFE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3" creationId="{6F472220-8327-47FB-A173-FD5A0BBF003F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4" creationId="{53CDAC44-B9F7-445E-A488-860A6B15D322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5" creationId="{57326757-CC43-4ADD-A4CD-F89701B80A08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6" creationId="{FA6B502F-763F-47DD-AA2F-310E182D95A1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7" creationId="{56322BFA-C41E-4B46-AF27-9E62254D2BC2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8" creationId="{E2B4AD9C-6847-4ED1-A99A-A7F4CD8D6FF2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29" creationId="{B52406EE-BF7C-481B-9263-0775D5F34381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30" creationId="{F7241F10-BADD-4911-8723-544A65957E4D}"/>
          </ac:spMkLst>
        </pc:spChg>
        <pc:spChg chg="add">
          <ac:chgData name="Dominic Anstey" userId="79091e4c0b072036" providerId="Windows Live" clId="Web-{B268E677-4FE7-4E82-9CC0-065ADCCDC5C6}" dt="2022-01-14T15:45:46.360" v="33"/>
          <ac:spMkLst>
            <pc:docMk/>
            <pc:sldMk cId="127819675" sldId="295"/>
            <ac:spMk id="38" creationId="{BA331C2A-ACEA-409F-B131-ACFB69A1D551}"/>
          </ac:spMkLst>
        </pc:spChg>
        <pc:picChg chg="del">
          <ac:chgData name="Dominic Anstey" userId="79091e4c0b072036" providerId="Windows Live" clId="Web-{B268E677-4FE7-4E82-9CC0-065ADCCDC5C6}" dt="2022-01-14T15:45:19.047" v="30"/>
          <ac:picMkLst>
            <pc:docMk/>
            <pc:sldMk cId="127819675" sldId="295"/>
            <ac:picMk id="6" creationId="{73528164-5797-4222-ACC3-75271C7631AB}"/>
          </ac:picMkLst>
        </pc:picChg>
        <pc:picChg chg="del">
          <ac:chgData name="Dominic Anstey" userId="79091e4c0b072036" providerId="Windows Live" clId="Web-{B268E677-4FE7-4E82-9CC0-065ADCCDC5C6}" dt="2022-01-14T15:45:21.110" v="32"/>
          <ac:picMkLst>
            <pc:docMk/>
            <pc:sldMk cId="127819675" sldId="295"/>
            <ac:picMk id="9" creationId="{17A6B28A-24EC-43DD-AA1E-8D069C0EFC4C}"/>
          </ac:picMkLst>
        </pc:picChg>
        <pc:picChg chg="del">
          <ac:chgData name="Dominic Anstey" userId="79091e4c0b072036" providerId="Windows Live" clId="Web-{B268E677-4FE7-4E82-9CC0-065ADCCDC5C6}" dt="2022-01-14T15:45:20.188" v="31"/>
          <ac:picMkLst>
            <pc:docMk/>
            <pc:sldMk cId="127819675" sldId="295"/>
            <ac:picMk id="11" creationId="{87D859D4-4E6C-4E37-9EC6-6E9CD4C4AE32}"/>
          </ac:picMkLst>
        </pc:picChg>
        <pc:picChg chg="add">
          <ac:chgData name="Dominic Anstey" userId="79091e4c0b072036" providerId="Windows Live" clId="Web-{B268E677-4FE7-4E82-9CC0-065ADCCDC5C6}" dt="2022-01-14T15:45:46.360" v="33"/>
          <ac:picMkLst>
            <pc:docMk/>
            <pc:sldMk cId="127819675" sldId="295"/>
            <ac:picMk id="13" creationId="{5DDA8F47-C400-4427-9642-FD7B4238A33E}"/>
          </ac:picMkLst>
        </pc:picChg>
        <pc:picChg chg="add">
          <ac:chgData name="Dominic Anstey" userId="79091e4c0b072036" providerId="Windows Live" clId="Web-{B268E677-4FE7-4E82-9CC0-065ADCCDC5C6}" dt="2022-01-14T15:45:46.360" v="33"/>
          <ac:picMkLst>
            <pc:docMk/>
            <pc:sldMk cId="127819675" sldId="295"/>
            <ac:picMk id="14" creationId="{47BEC73B-BF85-448C-9FF7-A5866013294A}"/>
          </ac:picMkLst>
        </pc:picChg>
        <pc:picChg chg="add">
          <ac:chgData name="Dominic Anstey" userId="79091e4c0b072036" providerId="Windows Live" clId="Web-{B268E677-4FE7-4E82-9CC0-065ADCCDC5C6}" dt="2022-01-14T15:45:46.360" v="33"/>
          <ac:picMkLst>
            <pc:docMk/>
            <pc:sldMk cId="127819675" sldId="295"/>
            <ac:picMk id="15" creationId="{36C91E16-4C2B-48B0-85E8-04B0F39E6C08}"/>
          </ac:picMkLst>
        </pc:picChg>
        <pc:picChg chg="add">
          <ac:chgData name="Dominic Anstey" userId="79091e4c0b072036" providerId="Windows Live" clId="Web-{B268E677-4FE7-4E82-9CC0-065ADCCDC5C6}" dt="2022-01-14T15:45:46.360" v="33"/>
          <ac:picMkLst>
            <pc:docMk/>
            <pc:sldMk cId="127819675" sldId="295"/>
            <ac:picMk id="37" creationId="{86659C01-531B-40F2-9D26-C9A1451FB406}"/>
          </ac:picMkLst>
        </pc:pic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19" creationId="{3A7EEDD4-1CA7-4A3C-B511-03F458950DC3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20" creationId="{6808E11D-7344-4780-A689-0CD1EAE1F95E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21" creationId="{03B7B7AD-B385-4FAD-BBC2-642DD1F705B0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1" creationId="{483F6F8A-C139-4073-A825-CBFCC9A81F87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2" creationId="{F94CBFFD-CC1D-4A2D-847D-2C6654BE5B8B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3" creationId="{204CFA02-4590-46DA-94B7-84E01C4C7009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4" creationId="{ADE7DDB0-AB83-4775-9FCF-16D67AF49D62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5" creationId="{DF14D274-9E14-4013-9CB8-0C4F0CA5F313}"/>
          </ac:cxnSpMkLst>
        </pc:cxnChg>
        <pc:cxnChg chg="add">
          <ac:chgData name="Dominic Anstey" userId="79091e4c0b072036" providerId="Windows Live" clId="Web-{B268E677-4FE7-4E82-9CC0-065ADCCDC5C6}" dt="2022-01-14T15:45:46.360" v="33"/>
          <ac:cxnSpMkLst>
            <pc:docMk/>
            <pc:sldMk cId="127819675" sldId="295"/>
            <ac:cxnSpMk id="36" creationId="{475B1A29-4F50-44E9-9570-000A5D7CAF9E}"/>
          </ac:cxnSpMkLst>
        </pc:cxnChg>
      </pc:sldChg>
      <pc:sldChg chg="add del replId">
        <pc:chgData name="Dominic Anstey" userId="79091e4c0b072036" providerId="Windows Live" clId="Web-{B268E677-4FE7-4E82-9CC0-065ADCCDC5C6}" dt="2022-01-14T15:44:44.687" v="25"/>
        <pc:sldMkLst>
          <pc:docMk/>
          <pc:sldMk cId="2561441755" sldId="295"/>
        </pc:sldMkLst>
      </pc:sldChg>
      <pc:sldChg chg="addSp delSp modSp add replId">
        <pc:chgData name="Dominic Anstey" userId="79091e4c0b072036" providerId="Windows Live" clId="Web-{B268E677-4FE7-4E82-9CC0-065ADCCDC5C6}" dt="2022-01-14T15:55:03.028" v="127" actId="1076"/>
        <pc:sldMkLst>
          <pc:docMk/>
          <pc:sldMk cId="3806339083" sldId="296"/>
        </pc:sldMkLst>
        <pc:spChg chg="del">
          <ac:chgData name="Dominic Anstey" userId="79091e4c0b072036" providerId="Windows Live" clId="Web-{B268E677-4FE7-4E82-9CC0-065ADCCDC5C6}" dt="2022-01-14T15:54:13.793" v="104"/>
          <ac:spMkLst>
            <pc:docMk/>
            <pc:sldMk cId="3806339083" sldId="296"/>
            <ac:spMk id="9" creationId="{CB757270-E95D-4BB6-85A2-153C942B519E}"/>
          </ac:spMkLst>
        </pc:spChg>
        <pc:spChg chg="add mod">
          <ac:chgData name="Dominic Anstey" userId="79091e4c0b072036" providerId="Windows Live" clId="Web-{B268E677-4FE7-4E82-9CC0-065ADCCDC5C6}" dt="2022-01-14T15:55:03.028" v="127" actId="1076"/>
          <ac:spMkLst>
            <pc:docMk/>
            <pc:sldMk cId="3806339083" sldId="296"/>
            <ac:spMk id="11" creationId="{665E077B-B21C-4643-B632-CAD6896E7DA1}"/>
          </ac:spMkLst>
        </pc:spChg>
        <pc:picChg chg="add mod">
          <ac:chgData name="Dominic Anstey" userId="79091e4c0b072036" providerId="Windows Live" clId="Web-{B268E677-4FE7-4E82-9CC0-065ADCCDC5C6}" dt="2022-01-14T15:55:00.903" v="126" actId="1076"/>
          <ac:picMkLst>
            <pc:docMk/>
            <pc:sldMk cId="3806339083" sldId="296"/>
            <ac:picMk id="2" creationId="{DB5773C0-BF23-4967-84CA-453C99B49C19}"/>
          </ac:picMkLst>
        </pc:picChg>
        <pc:picChg chg="del">
          <ac:chgData name="Dominic Anstey" userId="79091e4c0b072036" providerId="Windows Live" clId="Web-{B268E677-4FE7-4E82-9CC0-065ADCCDC5C6}" dt="2022-01-14T15:54:11.137" v="103"/>
          <ac:picMkLst>
            <pc:docMk/>
            <pc:sldMk cId="3806339083" sldId="296"/>
            <ac:picMk id="6" creationId="{BE9F2AF1-44B5-41C4-A919-06343F7DE512}"/>
          </ac:picMkLst>
        </pc:picChg>
        <pc:picChg chg="del">
          <ac:chgData name="Dominic Anstey" userId="79091e4c0b072036" providerId="Windows Live" clId="Web-{B268E677-4FE7-4E82-9CC0-065ADCCDC5C6}" dt="2022-01-14T15:54:10.637" v="102"/>
          <ac:picMkLst>
            <pc:docMk/>
            <pc:sldMk cId="3806339083" sldId="296"/>
            <ac:picMk id="7" creationId="{706E44B5-C1AE-46BD-AD3B-73AAC01EA76B}"/>
          </ac:picMkLst>
        </pc:picChg>
      </pc:sldChg>
    </pc:docChg>
  </pc:docChgLst>
  <pc:docChgLst>
    <pc:chgData name="Dominic Anstey" userId="79091e4c0b072036" providerId="Windows Live" clId="Web-{F61888CC-86EE-4CD1-B745-2736D02C6AC2}"/>
    <pc:docChg chg="modSld">
      <pc:chgData name="Dominic Anstey" userId="79091e4c0b072036" providerId="Windows Live" clId="Web-{F61888CC-86EE-4CD1-B745-2736D02C6AC2}" dt="2021-08-08T19:39:39.446" v="200"/>
      <pc:docMkLst>
        <pc:docMk/>
      </pc:docMkLst>
      <pc:sldChg chg="addSp delSp modSp">
        <pc:chgData name="Dominic Anstey" userId="79091e4c0b072036" providerId="Windows Live" clId="Web-{F61888CC-86EE-4CD1-B745-2736D02C6AC2}" dt="2021-08-08T19:39:39.446" v="200"/>
        <pc:sldMkLst>
          <pc:docMk/>
          <pc:sldMk cId="2030897784" sldId="260"/>
        </pc:sldMkLst>
        <pc:spChg chg="add mod">
          <ac:chgData name="Dominic Anstey" userId="79091e4c0b072036" providerId="Windows Live" clId="Web-{F61888CC-86EE-4CD1-B745-2736D02C6AC2}" dt="2021-08-08T15:34:37.595" v="35" actId="1076"/>
          <ac:spMkLst>
            <pc:docMk/>
            <pc:sldMk cId="2030897784" sldId="260"/>
            <ac:spMk id="9" creationId="{2AB949FA-5F4C-4E5B-8383-34C6364B314A}"/>
          </ac:spMkLst>
        </pc:spChg>
        <pc:spChg chg="add mod">
          <ac:chgData name="Dominic Anstey" userId="79091e4c0b072036" providerId="Windows Live" clId="Web-{F61888CC-86EE-4CD1-B745-2736D02C6AC2}" dt="2021-08-08T15:34:32.501" v="32" actId="1076"/>
          <ac:spMkLst>
            <pc:docMk/>
            <pc:sldMk cId="2030897784" sldId="260"/>
            <ac:spMk id="11" creationId="{819868C6-471C-4F3B-8F71-CB431B0278EF}"/>
          </ac:spMkLst>
        </pc:spChg>
        <pc:spChg chg="del mod">
          <ac:chgData name="Dominic Anstey" userId="79091e4c0b072036" providerId="Windows Live" clId="Web-{F61888CC-86EE-4CD1-B745-2736D02C6AC2}" dt="2021-08-08T19:39:39.446" v="200"/>
          <ac:spMkLst>
            <pc:docMk/>
            <pc:sldMk cId="2030897784" sldId="260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5:34:39.454" v="37" actId="1076"/>
          <ac:picMkLst>
            <pc:docMk/>
            <pc:sldMk cId="2030897784" sldId="260"/>
            <ac:picMk id="2" creationId="{782A5AF4-5CC6-486E-B48F-B8078BA9E50E}"/>
          </ac:picMkLst>
        </pc:picChg>
        <pc:picChg chg="add mod">
          <ac:chgData name="Dominic Anstey" userId="79091e4c0b072036" providerId="Windows Live" clId="Web-{F61888CC-86EE-4CD1-B745-2736D02C6AC2}" dt="2021-08-08T15:34:38.439" v="36" actId="1076"/>
          <ac:picMkLst>
            <pc:docMk/>
            <pc:sldMk cId="2030897784" sldId="260"/>
            <ac:picMk id="7" creationId="{9636B78A-EB6B-459B-BAC3-9A34291407CD}"/>
          </ac:picMkLst>
        </pc:picChg>
      </pc:sldChg>
      <pc:sldChg chg="modSp">
        <pc:chgData name="Dominic Anstey" userId="79091e4c0b072036" providerId="Windows Live" clId="Web-{F61888CC-86EE-4CD1-B745-2736D02C6AC2}" dt="2021-08-08T15:44:22.646" v="38" actId="20577"/>
        <pc:sldMkLst>
          <pc:docMk/>
          <pc:sldMk cId="3004015628" sldId="275"/>
        </pc:sldMkLst>
        <pc:spChg chg="mod">
          <ac:chgData name="Dominic Anstey" userId="79091e4c0b072036" providerId="Windows Live" clId="Web-{F61888CC-86EE-4CD1-B745-2736D02C6AC2}" dt="2021-08-08T15:44:22.646" v="38" actId="20577"/>
          <ac:spMkLst>
            <pc:docMk/>
            <pc:sldMk cId="3004015628" sldId="275"/>
            <ac:spMk id="4" creationId="{31DE2182-4D4C-4217-A0B5-4FA4EAA9CDA9}"/>
          </ac:spMkLst>
        </pc:spChg>
      </pc:sldChg>
      <pc:sldChg chg="addSp delSp modSp">
        <pc:chgData name="Dominic Anstey" userId="79091e4c0b072036" providerId="Windows Live" clId="Web-{F61888CC-86EE-4CD1-B745-2736D02C6AC2}" dt="2021-08-08T17:43:53.426" v="129" actId="1076"/>
        <pc:sldMkLst>
          <pc:docMk/>
          <pc:sldMk cId="294525999" sldId="277"/>
        </pc:sldMkLst>
        <pc:spChg chg="add mod">
          <ac:chgData name="Dominic Anstey" userId="79091e4c0b072036" providerId="Windows Live" clId="Web-{F61888CC-86EE-4CD1-B745-2736D02C6AC2}" dt="2021-08-08T17:04:42.721" v="116" actId="1076"/>
          <ac:spMkLst>
            <pc:docMk/>
            <pc:sldMk cId="294525999" sldId="277"/>
            <ac:spMk id="3" creationId="{90519B11-B9E6-4D2F-BA7C-53A840D3A50E}"/>
          </ac:spMkLst>
        </pc:spChg>
        <pc:spChg chg="add mod">
          <ac:chgData name="Dominic Anstey" userId="79091e4c0b072036" providerId="Windows Live" clId="Web-{F61888CC-86EE-4CD1-B745-2736D02C6AC2}" dt="2021-08-08T17:04:39.503" v="115" actId="1076"/>
          <ac:spMkLst>
            <pc:docMk/>
            <pc:sldMk cId="294525999" sldId="277"/>
            <ac:spMk id="9" creationId="{B17A0108-3E1E-4D91-8C71-1E034335C380}"/>
          </ac:spMkLst>
        </pc:spChg>
        <pc:spChg chg="del">
          <ac:chgData name="Dominic Anstey" userId="79091e4c0b072036" providerId="Windows Live" clId="Web-{F61888CC-86EE-4CD1-B745-2736D02C6AC2}" dt="2021-08-08T17:43:49.769" v="127"/>
          <ac:spMkLst>
            <pc:docMk/>
            <pc:sldMk cId="294525999" sldId="277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7:04:25.627" v="111" actId="1076"/>
          <ac:picMkLst>
            <pc:docMk/>
            <pc:sldMk cId="294525999" sldId="277"/>
            <ac:picMk id="2" creationId="{BF8EFBA1-1CC7-4838-9BC4-1DAEEAA9BD6B}"/>
          </ac:picMkLst>
        </pc:picChg>
        <pc:picChg chg="add mod ord">
          <ac:chgData name="Dominic Anstey" userId="79091e4c0b072036" providerId="Windows Live" clId="Web-{F61888CC-86EE-4CD1-B745-2736D02C6AC2}" dt="2021-08-08T17:04:38.565" v="114" actId="1076"/>
          <ac:picMkLst>
            <pc:docMk/>
            <pc:sldMk cId="294525999" sldId="277"/>
            <ac:picMk id="5" creationId="{45BFBE7A-475B-480D-8213-F35C1A24D7FD}"/>
          </ac:picMkLst>
        </pc:picChg>
        <pc:picChg chg="add mod">
          <ac:chgData name="Dominic Anstey" userId="79091e4c0b072036" providerId="Windows Live" clId="Web-{F61888CC-86EE-4CD1-B745-2736D02C6AC2}" dt="2021-08-08T17:43:53.426" v="129" actId="1076"/>
          <ac:picMkLst>
            <pc:docMk/>
            <pc:sldMk cId="294525999" sldId="277"/>
            <ac:picMk id="7" creationId="{F6EA1C20-F463-4292-97B1-B34CF505FA61}"/>
          </ac:picMkLst>
        </pc:picChg>
        <pc:picChg chg="add mod">
          <ac:chgData name="Dominic Anstey" userId="79091e4c0b072036" providerId="Windows Live" clId="Web-{F61888CC-86EE-4CD1-B745-2736D02C6AC2}" dt="2021-08-08T17:43:51.879" v="128" actId="1076"/>
          <ac:picMkLst>
            <pc:docMk/>
            <pc:sldMk cId="294525999" sldId="277"/>
            <ac:picMk id="11" creationId="{4F54ED7A-62B7-4500-9E51-7B0B24E8CA7A}"/>
          </ac:picMkLst>
        </pc:picChg>
      </pc:sldChg>
      <pc:sldChg chg="modSp">
        <pc:chgData name="Dominic Anstey" userId="79091e4c0b072036" providerId="Windows Live" clId="Web-{F61888CC-86EE-4CD1-B745-2736D02C6AC2}" dt="2021-08-08T19:19:10.223" v="174" actId="20577"/>
        <pc:sldMkLst>
          <pc:docMk/>
          <pc:sldMk cId="3659860830" sldId="278"/>
        </pc:sldMkLst>
        <pc:spChg chg="mod">
          <ac:chgData name="Dominic Anstey" userId="79091e4c0b072036" providerId="Windows Live" clId="Web-{F61888CC-86EE-4CD1-B745-2736D02C6AC2}" dt="2021-08-08T19:19:10.223" v="174" actId="20577"/>
          <ac:spMkLst>
            <pc:docMk/>
            <pc:sldMk cId="3659860830" sldId="278"/>
            <ac:spMk id="28" creationId="{77596D38-DEAB-4AA6-8E95-9F78E7CF4B01}"/>
          </ac:spMkLst>
        </pc:spChg>
      </pc:sldChg>
      <pc:sldChg chg="addSp modSp">
        <pc:chgData name="Dominic Anstey" userId="79091e4c0b072036" providerId="Windows Live" clId="Web-{F61888CC-86EE-4CD1-B745-2736D02C6AC2}" dt="2021-08-08T19:19:44.224" v="177" actId="20577"/>
        <pc:sldMkLst>
          <pc:docMk/>
          <pc:sldMk cId="3324407409" sldId="279"/>
        </pc:sldMkLst>
        <pc:spChg chg="mod">
          <ac:chgData name="Dominic Anstey" userId="79091e4c0b072036" providerId="Windows Live" clId="Web-{F61888CC-86EE-4CD1-B745-2736D02C6AC2}" dt="2021-08-08T16:50:30.608" v="42" actId="1076"/>
          <ac:spMkLst>
            <pc:docMk/>
            <pc:sldMk cId="3324407409" sldId="279"/>
            <ac:spMk id="7" creationId="{10DDC42A-54D0-4893-BBF2-274C6DB74439}"/>
          </ac:spMkLst>
        </pc:spChg>
        <pc:spChg chg="mod">
          <ac:chgData name="Dominic Anstey" userId="79091e4c0b072036" providerId="Windows Live" clId="Web-{F61888CC-86EE-4CD1-B745-2736D02C6AC2}" dt="2021-08-08T16:50:30.655" v="48" actId="1076"/>
          <ac:spMkLst>
            <pc:docMk/>
            <pc:sldMk cId="3324407409" sldId="279"/>
            <ac:spMk id="11" creationId="{B542F98A-6349-450F-A9E1-4E62EE05D335}"/>
          </ac:spMkLst>
        </pc:spChg>
        <pc:spChg chg="mod">
          <ac:chgData name="Dominic Anstey" userId="79091e4c0b072036" providerId="Windows Live" clId="Web-{F61888CC-86EE-4CD1-B745-2736D02C6AC2}" dt="2021-08-08T16:50:30.624" v="43" actId="1076"/>
          <ac:spMkLst>
            <pc:docMk/>
            <pc:sldMk cId="3324407409" sldId="279"/>
            <ac:spMk id="12" creationId="{D0DC18C4-7968-4A17-8C34-65BDB55A38D3}"/>
          </ac:spMkLst>
        </pc:spChg>
        <pc:spChg chg="mod">
          <ac:chgData name="Dominic Anstey" userId="79091e4c0b072036" providerId="Windows Live" clId="Web-{F61888CC-86EE-4CD1-B745-2736D02C6AC2}" dt="2021-08-08T16:50:30.624" v="44" actId="1076"/>
          <ac:spMkLst>
            <pc:docMk/>
            <pc:sldMk cId="3324407409" sldId="279"/>
            <ac:spMk id="13" creationId="{474ABA9F-D358-44D1-ABB4-9A5ABBB692EE}"/>
          </ac:spMkLst>
        </pc:spChg>
        <pc:spChg chg="add mod">
          <ac:chgData name="Dominic Anstey" userId="79091e4c0b072036" providerId="Windows Live" clId="Web-{F61888CC-86EE-4CD1-B745-2736D02C6AC2}" dt="2021-08-08T16:51:03.891" v="83" actId="14100"/>
          <ac:spMkLst>
            <pc:docMk/>
            <pc:sldMk cId="3324407409" sldId="279"/>
            <ac:spMk id="17" creationId="{2B0360AD-74BF-4A25-AEA5-9F393C564BFE}"/>
          </ac:spMkLst>
        </pc:spChg>
        <pc:spChg chg="mod">
          <ac:chgData name="Dominic Anstey" userId="79091e4c0b072036" providerId="Windows Live" clId="Web-{F61888CC-86EE-4CD1-B745-2736D02C6AC2}" dt="2021-08-08T16:50:30.655" v="49" actId="1076"/>
          <ac:spMkLst>
            <pc:docMk/>
            <pc:sldMk cId="3324407409" sldId="279"/>
            <ac:spMk id="18" creationId="{36B35FFA-9DA8-4F5C-9AE6-927B05A89481}"/>
          </ac:spMkLst>
        </pc:spChg>
        <pc:spChg chg="mod">
          <ac:chgData name="Dominic Anstey" userId="79091e4c0b072036" providerId="Windows Live" clId="Web-{F61888CC-86EE-4CD1-B745-2736D02C6AC2}" dt="2021-08-08T16:50:30.671" v="50" actId="1076"/>
          <ac:spMkLst>
            <pc:docMk/>
            <pc:sldMk cId="3324407409" sldId="279"/>
            <ac:spMk id="19" creationId="{820D6CDA-E5F7-4075-A4BC-5BD98375A859}"/>
          </ac:spMkLst>
        </pc:spChg>
        <pc:spChg chg="mod">
          <ac:chgData name="Dominic Anstey" userId="79091e4c0b072036" providerId="Windows Live" clId="Web-{F61888CC-86EE-4CD1-B745-2736D02C6AC2}" dt="2021-08-08T16:50:30.671" v="51" actId="1076"/>
          <ac:spMkLst>
            <pc:docMk/>
            <pc:sldMk cId="3324407409" sldId="279"/>
            <ac:spMk id="20" creationId="{A803AAB7-CE05-4A5C-A728-123AEE6F1427}"/>
          </ac:spMkLst>
        </pc:spChg>
        <pc:spChg chg="mod">
          <ac:chgData name="Dominic Anstey" userId="79091e4c0b072036" providerId="Windows Live" clId="Web-{F61888CC-86EE-4CD1-B745-2736D02C6AC2}" dt="2021-08-08T16:50:30.686" v="52" actId="1076"/>
          <ac:spMkLst>
            <pc:docMk/>
            <pc:sldMk cId="3324407409" sldId="279"/>
            <ac:spMk id="21" creationId="{E5FE99DB-7E9D-4DFE-ABE1-5644374B6EAD}"/>
          </ac:spMkLst>
        </pc:spChg>
        <pc:spChg chg="mod">
          <ac:chgData name="Dominic Anstey" userId="79091e4c0b072036" providerId="Windows Live" clId="Web-{F61888CC-86EE-4CD1-B745-2736D02C6AC2}" dt="2021-08-08T16:50:30.686" v="53" actId="1076"/>
          <ac:spMkLst>
            <pc:docMk/>
            <pc:sldMk cId="3324407409" sldId="279"/>
            <ac:spMk id="22" creationId="{4391E8FE-BCC5-4BAA-976D-11615C957A8F}"/>
          </ac:spMkLst>
        </pc:spChg>
        <pc:spChg chg="mod">
          <ac:chgData name="Dominic Anstey" userId="79091e4c0b072036" providerId="Windows Live" clId="Web-{F61888CC-86EE-4CD1-B745-2736D02C6AC2}" dt="2021-08-08T16:50:30.702" v="54" actId="1076"/>
          <ac:spMkLst>
            <pc:docMk/>
            <pc:sldMk cId="3324407409" sldId="279"/>
            <ac:spMk id="23" creationId="{5B15646D-ADB1-4B48-A31E-D28C9859FDFA}"/>
          </ac:spMkLst>
        </pc:spChg>
        <pc:spChg chg="mod">
          <ac:chgData name="Dominic Anstey" userId="79091e4c0b072036" providerId="Windows Live" clId="Web-{F61888CC-86EE-4CD1-B745-2736D02C6AC2}" dt="2021-08-08T16:50:30.702" v="55" actId="1076"/>
          <ac:spMkLst>
            <pc:docMk/>
            <pc:sldMk cId="3324407409" sldId="279"/>
            <ac:spMk id="24" creationId="{B18EF469-7D3A-4AFE-B8D4-BD0B703AC72D}"/>
          </ac:spMkLst>
        </pc:spChg>
        <pc:spChg chg="mod">
          <ac:chgData name="Dominic Anstey" userId="79091e4c0b072036" providerId="Windows Live" clId="Web-{F61888CC-86EE-4CD1-B745-2736D02C6AC2}" dt="2021-08-08T16:50:30.717" v="56" actId="1076"/>
          <ac:spMkLst>
            <pc:docMk/>
            <pc:sldMk cId="3324407409" sldId="279"/>
            <ac:spMk id="25" creationId="{095AC04F-86CD-43D1-A00F-E02BC7D7D7C5}"/>
          </ac:spMkLst>
        </pc:spChg>
        <pc:spChg chg="mod">
          <ac:chgData name="Dominic Anstey" userId="79091e4c0b072036" providerId="Windows Live" clId="Web-{F61888CC-86EE-4CD1-B745-2736D02C6AC2}" dt="2021-08-08T19:19:44.224" v="177" actId="20577"/>
          <ac:spMkLst>
            <pc:docMk/>
            <pc:sldMk cId="3324407409" sldId="279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6:50:30.546" v="39" actId="1076"/>
          <ac:picMkLst>
            <pc:docMk/>
            <pc:sldMk cId="3324407409" sldId="279"/>
            <ac:picMk id="2" creationId="{47CD44A6-6836-4825-942F-C972C62447B1}"/>
          </ac:picMkLst>
        </pc:picChg>
        <pc:picChg chg="mod">
          <ac:chgData name="Dominic Anstey" userId="79091e4c0b072036" providerId="Windows Live" clId="Web-{F61888CC-86EE-4CD1-B745-2736D02C6AC2}" dt="2021-08-08T16:50:30.577" v="40" actId="1076"/>
          <ac:picMkLst>
            <pc:docMk/>
            <pc:sldMk cId="3324407409" sldId="279"/>
            <ac:picMk id="3" creationId="{A4A02880-172B-40E4-B9CA-C8C13A2CBA15}"/>
          </ac:picMkLst>
        </pc:picChg>
        <pc:picChg chg="mod">
          <ac:chgData name="Dominic Anstey" userId="79091e4c0b072036" providerId="Windows Live" clId="Web-{F61888CC-86EE-4CD1-B745-2736D02C6AC2}" dt="2021-08-08T16:50:30.608" v="41" actId="1076"/>
          <ac:picMkLst>
            <pc:docMk/>
            <pc:sldMk cId="3324407409" sldId="279"/>
            <ac:picMk id="5" creationId="{DF06999C-6DA5-4F2A-A7B8-09C34211262D}"/>
          </ac:picMkLst>
        </pc:picChg>
        <pc:picChg chg="mod">
          <ac:chgData name="Dominic Anstey" userId="79091e4c0b072036" providerId="Windows Live" clId="Web-{F61888CC-86EE-4CD1-B745-2736D02C6AC2}" dt="2021-08-08T16:50:30.764" v="63" actId="1076"/>
          <ac:picMkLst>
            <pc:docMk/>
            <pc:sldMk cId="3324407409" sldId="279"/>
            <ac:picMk id="16" creationId="{3B5417DF-173D-400A-B0A0-3DDAAF6E58B4}"/>
          </ac:picMkLst>
        </pc:picChg>
        <pc:cxnChg chg="mod">
          <ac:chgData name="Dominic Anstey" userId="79091e4c0b072036" providerId="Windows Live" clId="Web-{F61888CC-86EE-4CD1-B745-2736D02C6AC2}" dt="2021-08-08T16:50:30.639" v="45" actId="1076"/>
          <ac:cxnSpMkLst>
            <pc:docMk/>
            <pc:sldMk cId="3324407409" sldId="279"/>
            <ac:cxnSpMk id="9" creationId="{FB56DDE8-2D4B-4081-AB5F-E0AC19EA1D6F}"/>
          </ac:cxnSpMkLst>
        </pc:cxnChg>
        <pc:cxnChg chg="mod">
          <ac:chgData name="Dominic Anstey" userId="79091e4c0b072036" providerId="Windows Live" clId="Web-{F61888CC-86EE-4CD1-B745-2736D02C6AC2}" dt="2021-08-08T16:50:30.639" v="46" actId="1076"/>
          <ac:cxnSpMkLst>
            <pc:docMk/>
            <pc:sldMk cId="3324407409" sldId="279"/>
            <ac:cxnSpMk id="14" creationId="{2687FEE2-872B-453B-B01E-FA67F4FEFEF9}"/>
          </ac:cxnSpMkLst>
        </pc:cxnChg>
        <pc:cxnChg chg="mod">
          <ac:chgData name="Dominic Anstey" userId="79091e4c0b072036" providerId="Windows Live" clId="Web-{F61888CC-86EE-4CD1-B745-2736D02C6AC2}" dt="2021-08-08T16:50:30.639" v="47" actId="1076"/>
          <ac:cxnSpMkLst>
            <pc:docMk/>
            <pc:sldMk cId="3324407409" sldId="279"/>
            <ac:cxnSpMk id="15" creationId="{408D46BE-ECFB-4FB2-B119-806ADC6DB0F1}"/>
          </ac:cxnSpMkLst>
        </pc:cxnChg>
        <pc:cxnChg chg="mod">
          <ac:chgData name="Dominic Anstey" userId="79091e4c0b072036" providerId="Windows Live" clId="Web-{F61888CC-86EE-4CD1-B745-2736D02C6AC2}" dt="2021-08-08T16:50:30.717" v="57" actId="1076"/>
          <ac:cxnSpMkLst>
            <pc:docMk/>
            <pc:sldMk cId="3324407409" sldId="279"/>
            <ac:cxnSpMk id="26" creationId="{000B11AF-D897-4B8A-A92F-D146DB2F5CD4}"/>
          </ac:cxnSpMkLst>
        </pc:cxnChg>
        <pc:cxnChg chg="mod">
          <ac:chgData name="Dominic Anstey" userId="79091e4c0b072036" providerId="Windows Live" clId="Web-{F61888CC-86EE-4CD1-B745-2736D02C6AC2}" dt="2021-08-08T16:50:30.717" v="58" actId="1076"/>
          <ac:cxnSpMkLst>
            <pc:docMk/>
            <pc:sldMk cId="3324407409" sldId="279"/>
            <ac:cxnSpMk id="27" creationId="{49C7A4EA-2381-4CF4-A6C3-F69AF9F125D0}"/>
          </ac:cxnSpMkLst>
        </pc:cxnChg>
        <pc:cxnChg chg="mod">
          <ac:chgData name="Dominic Anstey" userId="79091e4c0b072036" providerId="Windows Live" clId="Web-{F61888CC-86EE-4CD1-B745-2736D02C6AC2}" dt="2021-08-08T16:50:30.733" v="59" actId="1076"/>
          <ac:cxnSpMkLst>
            <pc:docMk/>
            <pc:sldMk cId="3324407409" sldId="279"/>
            <ac:cxnSpMk id="29" creationId="{5152C937-342F-4AE0-9435-37D15D704BF2}"/>
          </ac:cxnSpMkLst>
        </pc:cxnChg>
        <pc:cxnChg chg="mod">
          <ac:chgData name="Dominic Anstey" userId="79091e4c0b072036" providerId="Windows Live" clId="Web-{F61888CC-86EE-4CD1-B745-2736D02C6AC2}" dt="2021-08-08T16:50:30.733" v="60" actId="1076"/>
          <ac:cxnSpMkLst>
            <pc:docMk/>
            <pc:sldMk cId="3324407409" sldId="279"/>
            <ac:cxnSpMk id="30" creationId="{75ED9ADC-33EB-420D-AB31-FAE264B4E2F6}"/>
          </ac:cxnSpMkLst>
        </pc:cxnChg>
        <pc:cxnChg chg="mod">
          <ac:chgData name="Dominic Anstey" userId="79091e4c0b072036" providerId="Windows Live" clId="Web-{F61888CC-86EE-4CD1-B745-2736D02C6AC2}" dt="2021-08-08T16:50:30.749" v="61" actId="1076"/>
          <ac:cxnSpMkLst>
            <pc:docMk/>
            <pc:sldMk cId="3324407409" sldId="279"/>
            <ac:cxnSpMk id="31" creationId="{1414ABC1-0A2D-4177-90A5-40EE8AD9F9FF}"/>
          </ac:cxnSpMkLst>
        </pc:cxnChg>
        <pc:cxnChg chg="mod">
          <ac:chgData name="Dominic Anstey" userId="79091e4c0b072036" providerId="Windows Live" clId="Web-{F61888CC-86EE-4CD1-B745-2736D02C6AC2}" dt="2021-08-08T16:50:30.749" v="62" actId="1076"/>
          <ac:cxnSpMkLst>
            <pc:docMk/>
            <pc:sldMk cId="3324407409" sldId="279"/>
            <ac:cxnSpMk id="32" creationId="{5D27139C-BD2E-47D1-97EE-2C9DD703EDE7}"/>
          </ac:cxnSpMkLst>
        </pc:cxnChg>
      </pc:sldChg>
      <pc:sldChg chg="addSp delSp modSp">
        <pc:chgData name="Dominic Anstey" userId="79091e4c0b072036" providerId="Windows Live" clId="Web-{F61888CC-86EE-4CD1-B745-2736D02C6AC2}" dt="2021-08-08T19:18:24.832" v="173"/>
        <pc:sldMkLst>
          <pc:docMk/>
          <pc:sldMk cId="1818977795" sldId="280"/>
        </pc:sldMkLst>
        <pc:spChg chg="mod">
          <ac:chgData name="Dominic Anstey" userId="79091e4c0b072036" providerId="Windows Live" clId="Web-{F61888CC-86EE-4CD1-B745-2736D02C6AC2}" dt="2021-08-08T19:12:00.417" v="153" actId="20577"/>
          <ac:spMkLst>
            <pc:docMk/>
            <pc:sldMk cId="1818977795" sldId="280"/>
            <ac:spMk id="4" creationId="{31DE2182-4D4C-4217-A0B5-4FA4EAA9CDA9}"/>
          </ac:spMkLst>
        </pc:spChg>
        <pc:spChg chg="del">
          <ac:chgData name="Dominic Anstey" userId="79091e4c0b072036" providerId="Windows Live" clId="Web-{F61888CC-86EE-4CD1-B745-2736D02C6AC2}" dt="2021-08-08T19:18:24.832" v="173"/>
          <ac:spMkLst>
            <pc:docMk/>
            <pc:sldMk cId="1818977795" sldId="280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9:12:06.730" v="154" actId="1076"/>
          <ac:picMkLst>
            <pc:docMk/>
            <pc:sldMk cId="1818977795" sldId="280"/>
            <ac:picMk id="2" creationId="{DC44DC17-9801-4479-B58E-24634CC25B58}"/>
          </ac:picMkLst>
        </pc:picChg>
        <pc:picChg chg="add mod ord">
          <ac:chgData name="Dominic Anstey" userId="79091e4c0b072036" providerId="Windows Live" clId="Web-{F61888CC-86EE-4CD1-B745-2736D02C6AC2}" dt="2021-08-08T19:12:47.403" v="163" actId="1076"/>
          <ac:picMkLst>
            <pc:docMk/>
            <pc:sldMk cId="1818977795" sldId="280"/>
            <ac:picMk id="3" creationId="{5854FB63-435C-4606-AE63-AFB750EBE301}"/>
          </ac:picMkLst>
        </pc:picChg>
        <pc:picChg chg="add del mod">
          <ac:chgData name="Dominic Anstey" userId="79091e4c0b072036" providerId="Windows Live" clId="Web-{F61888CC-86EE-4CD1-B745-2736D02C6AC2}" dt="2021-08-08T19:15:07.984" v="168"/>
          <ac:picMkLst>
            <pc:docMk/>
            <pc:sldMk cId="1818977795" sldId="280"/>
            <ac:picMk id="5" creationId="{45BF2EB1-9FE5-4BA0-8F34-203435702588}"/>
          </ac:picMkLst>
        </pc:picChg>
        <pc:picChg chg="add mod">
          <ac:chgData name="Dominic Anstey" userId="79091e4c0b072036" providerId="Windows Live" clId="Web-{F61888CC-86EE-4CD1-B745-2736D02C6AC2}" dt="2021-08-08T19:16:35.736" v="172" actId="1076"/>
          <ac:picMkLst>
            <pc:docMk/>
            <pc:sldMk cId="1818977795" sldId="280"/>
            <ac:picMk id="9" creationId="{CB0D7002-7889-48E5-9E1A-A7556FEF5DFF}"/>
          </ac:picMkLst>
        </pc:picChg>
      </pc:sldChg>
      <pc:sldChg chg="modSp">
        <pc:chgData name="Dominic Anstey" userId="79091e4c0b072036" providerId="Windows Live" clId="Web-{F61888CC-86EE-4CD1-B745-2736D02C6AC2}" dt="2021-08-08T19:20:25.101" v="196"/>
        <pc:sldMkLst>
          <pc:docMk/>
          <pc:sldMk cId="3820495659" sldId="281"/>
        </pc:sldMkLst>
        <pc:spChg chg="mod ord">
          <ac:chgData name="Dominic Anstey" userId="79091e4c0b072036" providerId="Windows Live" clId="Web-{F61888CC-86EE-4CD1-B745-2736D02C6AC2}" dt="2021-08-08T19:20:25.101" v="196"/>
          <ac:spMkLst>
            <pc:docMk/>
            <pc:sldMk cId="3820495659" sldId="281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9:19:47.583" v="178" actId="1076"/>
          <ac:picMkLst>
            <pc:docMk/>
            <pc:sldMk cId="3820495659" sldId="281"/>
            <ac:picMk id="3" creationId="{578AEDB7-E2C1-4349-8EF8-9B98515E47F3}"/>
          </ac:picMkLst>
        </pc:picChg>
      </pc:sldChg>
      <pc:sldChg chg="addSp delSp modSp">
        <pc:chgData name="Dominic Anstey" userId="79091e4c0b072036" providerId="Windows Live" clId="Web-{F61888CC-86EE-4CD1-B745-2736D02C6AC2}" dt="2021-08-08T19:20:41.695" v="198"/>
        <pc:sldMkLst>
          <pc:docMk/>
          <pc:sldMk cId="2484199492" sldId="283"/>
        </pc:sldMkLst>
        <pc:spChg chg="ord">
          <ac:chgData name="Dominic Anstey" userId="79091e4c0b072036" providerId="Windows Live" clId="Web-{F61888CC-86EE-4CD1-B745-2736D02C6AC2}" dt="2021-08-08T17:55:26.052" v="130"/>
          <ac:spMkLst>
            <pc:docMk/>
            <pc:sldMk cId="2484199492" sldId="283"/>
            <ac:spMk id="4" creationId="{31DE2182-4D4C-4217-A0B5-4FA4EAA9CDA9}"/>
          </ac:spMkLst>
        </pc:spChg>
        <pc:spChg chg="add">
          <ac:chgData name="Dominic Anstey" userId="79091e4c0b072036" providerId="Windows Live" clId="Web-{F61888CC-86EE-4CD1-B745-2736D02C6AC2}" dt="2021-08-08T19:20:41.695" v="198"/>
          <ac:spMkLst>
            <pc:docMk/>
            <pc:sldMk cId="2484199492" sldId="283"/>
            <ac:spMk id="5" creationId="{5DA74C5D-9B14-4B73-9754-C088FE980073}"/>
          </ac:spMkLst>
        </pc:spChg>
        <pc:spChg chg="del">
          <ac:chgData name="Dominic Anstey" userId="79091e4c0b072036" providerId="Windows Live" clId="Web-{F61888CC-86EE-4CD1-B745-2736D02C6AC2}" dt="2021-08-08T19:20:41.242" v="197"/>
          <ac:spMkLst>
            <pc:docMk/>
            <pc:sldMk cId="2484199492" sldId="283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7:55:46.881" v="135" actId="1076"/>
          <ac:picMkLst>
            <pc:docMk/>
            <pc:sldMk cId="2484199492" sldId="283"/>
            <ac:picMk id="2" creationId="{5221C382-B76B-4EB1-8CCC-B0D3D0D6C87E}"/>
          </ac:picMkLst>
        </pc:picChg>
        <pc:picChg chg="ord">
          <ac:chgData name="Dominic Anstey" userId="79091e4c0b072036" providerId="Windows Live" clId="Web-{F61888CC-86EE-4CD1-B745-2736D02C6AC2}" dt="2021-08-08T17:55:34.412" v="133"/>
          <ac:picMkLst>
            <pc:docMk/>
            <pc:sldMk cId="2484199492" sldId="283"/>
            <ac:picMk id="3" creationId="{DEE50477-3665-4C6F-9907-6F330D1D6B8C}"/>
          </ac:picMkLst>
        </pc:picChg>
      </pc:sldChg>
      <pc:sldChg chg="delSp">
        <pc:chgData name="Dominic Anstey" userId="79091e4c0b072036" providerId="Windows Live" clId="Web-{F61888CC-86EE-4CD1-B745-2736D02C6AC2}" dt="2021-08-08T18:41:13.738" v="136"/>
        <pc:sldMkLst>
          <pc:docMk/>
          <pc:sldMk cId="1915314661" sldId="284"/>
        </pc:sldMkLst>
        <pc:spChg chg="del">
          <ac:chgData name="Dominic Anstey" userId="79091e4c0b072036" providerId="Windows Live" clId="Web-{F61888CC-86EE-4CD1-B745-2736D02C6AC2}" dt="2021-08-08T18:41:13.738" v="136"/>
          <ac:spMkLst>
            <pc:docMk/>
            <pc:sldMk cId="1915314661" sldId="284"/>
            <ac:spMk id="28" creationId="{77596D38-DEAB-4AA6-8E95-9F78E7CF4B01}"/>
          </ac:spMkLst>
        </pc:spChg>
      </pc:sldChg>
      <pc:sldChg chg="delSp">
        <pc:chgData name="Dominic Anstey" userId="79091e4c0b072036" providerId="Windows Live" clId="Web-{F61888CC-86EE-4CD1-B745-2736D02C6AC2}" dt="2021-08-08T18:41:16.051" v="137"/>
        <pc:sldMkLst>
          <pc:docMk/>
          <pc:sldMk cId="3455926136" sldId="286"/>
        </pc:sldMkLst>
        <pc:spChg chg="del">
          <ac:chgData name="Dominic Anstey" userId="79091e4c0b072036" providerId="Windows Live" clId="Web-{F61888CC-86EE-4CD1-B745-2736D02C6AC2}" dt="2021-08-08T18:41:16.051" v="137"/>
          <ac:spMkLst>
            <pc:docMk/>
            <pc:sldMk cId="3455926136" sldId="286"/>
            <ac:spMk id="28" creationId="{77596D38-DEAB-4AA6-8E95-9F78E7CF4B01}"/>
          </ac:spMkLst>
        </pc:spChg>
      </pc:sldChg>
    </pc:docChg>
  </pc:docChgLst>
  <pc:docChgLst>
    <pc:chgData name="Dominic Anstey" userId="79091e4c0b072036" providerId="Windows Live" clId="Web-{241FB800-741C-4B18-9D54-775469481994}"/>
    <pc:docChg chg="addSld delSld modSld sldOrd">
      <pc:chgData name="Dominic Anstey" userId="79091e4c0b072036" providerId="Windows Live" clId="Web-{241FB800-741C-4B18-9D54-775469481994}" dt="2021-10-06T20:01:18.981" v="1254" actId="1076"/>
      <pc:docMkLst>
        <pc:docMk/>
      </pc:docMkLst>
      <pc:sldChg chg="modSp">
        <pc:chgData name="Dominic Anstey" userId="79091e4c0b072036" providerId="Windows Live" clId="Web-{241FB800-741C-4B18-9D54-775469481994}" dt="2021-10-06T16:25:59.406" v="4" actId="1076"/>
        <pc:sldMkLst>
          <pc:docMk/>
          <pc:sldMk cId="2123851448" sldId="256"/>
        </pc:sldMkLst>
        <pc:spChg chg="mod">
          <ac:chgData name="Dominic Anstey" userId="79091e4c0b072036" providerId="Windows Live" clId="Web-{241FB800-741C-4B18-9D54-775469481994}" dt="2021-10-06T16:25:59.406" v="4" actId="1076"/>
          <ac:spMkLst>
            <pc:docMk/>
            <pc:sldMk cId="2123851448" sldId="256"/>
            <ac:spMk id="2" creationId="{A5A563FD-F5CB-E340-9F45-50F987A50A5A}"/>
          </ac:spMkLst>
        </pc:spChg>
      </pc:sldChg>
      <pc:sldChg chg="addSp delSp modSp">
        <pc:chgData name="Dominic Anstey" userId="79091e4c0b072036" providerId="Windows Live" clId="Web-{241FB800-741C-4B18-9D54-775469481994}" dt="2021-10-06T17:24:59.271" v="176" actId="1076"/>
        <pc:sldMkLst>
          <pc:docMk/>
          <pc:sldMk cId="2030897784" sldId="260"/>
        </pc:sldMkLst>
        <pc:spChg chg="mod">
          <ac:chgData name="Dominic Anstey" userId="79091e4c0b072036" providerId="Windows Live" clId="Web-{241FB800-741C-4B18-9D54-775469481994}" dt="2021-10-06T16:27:37.175" v="34" actId="20577"/>
          <ac:spMkLst>
            <pc:docMk/>
            <pc:sldMk cId="2030897784" sldId="260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7:18:21.715" v="110" actId="20577"/>
          <ac:spMkLst>
            <pc:docMk/>
            <pc:sldMk cId="2030897784" sldId="260"/>
            <ac:spMk id="7" creationId="{F96D58E0-2A28-4B9B-9A45-C1FC75A8EB5C}"/>
          </ac:spMkLst>
        </pc:spChg>
        <pc:spChg chg="del">
          <ac:chgData name="Dominic Anstey" userId="79091e4c0b072036" providerId="Windows Live" clId="Web-{241FB800-741C-4B18-9D54-775469481994}" dt="2021-10-06T16:26:25.345" v="19"/>
          <ac:spMkLst>
            <pc:docMk/>
            <pc:sldMk cId="2030897784" sldId="260"/>
            <ac:spMk id="9" creationId="{2AB949FA-5F4C-4E5B-8383-34C6364B314A}"/>
          </ac:spMkLst>
        </pc:spChg>
        <pc:spChg chg="del mod">
          <ac:chgData name="Dominic Anstey" userId="79091e4c0b072036" providerId="Windows Live" clId="Web-{241FB800-741C-4B18-9D54-775469481994}" dt="2021-10-06T16:26:28.892" v="22"/>
          <ac:spMkLst>
            <pc:docMk/>
            <pc:sldMk cId="2030897784" sldId="260"/>
            <ac:spMk id="11" creationId="{819868C6-471C-4F3B-8F71-CB431B0278EF}"/>
          </ac:spMkLst>
        </pc:spChg>
        <pc:spChg chg="add mod">
          <ac:chgData name="Dominic Anstey" userId="79091e4c0b072036" providerId="Windows Live" clId="Web-{241FB800-741C-4B18-9D54-775469481994}" dt="2021-10-06T17:18:20.246" v="109" actId="20577"/>
          <ac:spMkLst>
            <pc:docMk/>
            <pc:sldMk cId="2030897784" sldId="260"/>
            <ac:spMk id="12" creationId="{E832E408-4150-449A-BDB5-7C0715EA3473}"/>
          </ac:spMkLst>
        </pc:spChg>
        <pc:spChg chg="add mod">
          <ac:chgData name="Dominic Anstey" userId="79091e4c0b072036" providerId="Windows Live" clId="Web-{241FB800-741C-4B18-9D54-775469481994}" dt="2021-10-06T17:18:03.324" v="104" actId="1076"/>
          <ac:spMkLst>
            <pc:docMk/>
            <pc:sldMk cId="2030897784" sldId="260"/>
            <ac:spMk id="13" creationId="{786E17F3-5C46-4F24-8BE6-F4BB54C564C9}"/>
          </ac:spMkLst>
        </pc:spChg>
        <pc:spChg chg="add mod">
          <ac:chgData name="Dominic Anstey" userId="79091e4c0b072036" providerId="Windows Live" clId="Web-{241FB800-741C-4B18-9D54-775469481994}" dt="2021-10-06T17:18:11.230" v="106" actId="20577"/>
          <ac:spMkLst>
            <pc:docMk/>
            <pc:sldMk cId="2030897784" sldId="260"/>
            <ac:spMk id="14" creationId="{14FB739B-4716-48F5-83BF-893FCCFB5775}"/>
          </ac:spMkLst>
        </pc:spChg>
        <pc:spChg chg="add mod">
          <ac:chgData name="Dominic Anstey" userId="79091e4c0b072036" providerId="Windows Live" clId="Web-{241FB800-741C-4B18-9D54-775469481994}" dt="2021-10-06T17:18:14.043" v="107" actId="20577"/>
          <ac:spMkLst>
            <pc:docMk/>
            <pc:sldMk cId="2030897784" sldId="260"/>
            <ac:spMk id="15" creationId="{250099C9-898A-48B7-BC5F-ECF5CF797BD1}"/>
          </ac:spMkLst>
        </pc:spChg>
        <pc:spChg chg="add mod">
          <ac:chgData name="Dominic Anstey" userId="79091e4c0b072036" providerId="Windows Live" clId="Web-{241FB800-741C-4B18-9D54-775469481994}" dt="2021-10-06T17:18:17.543" v="108" actId="20577"/>
          <ac:spMkLst>
            <pc:docMk/>
            <pc:sldMk cId="2030897784" sldId="260"/>
            <ac:spMk id="16" creationId="{F39C65FB-035D-4219-B75F-28F9D0E8AED3}"/>
          </ac:spMkLst>
        </pc:spChg>
        <pc:picChg chg="add del mod">
          <ac:chgData name="Dominic Anstey" userId="79091e4c0b072036" providerId="Windows Live" clId="Web-{241FB800-741C-4B18-9D54-775469481994}" dt="2021-10-06T17:16:03.977" v="68"/>
          <ac:picMkLst>
            <pc:docMk/>
            <pc:sldMk cId="2030897784" sldId="260"/>
            <ac:picMk id="2" creationId="{15C9AFFA-5835-47E9-BB02-B5C343210C54}"/>
          </ac:picMkLst>
        </pc:picChg>
        <pc:picChg chg="del">
          <ac:chgData name="Dominic Anstey" userId="79091e4c0b072036" providerId="Windows Live" clId="Web-{241FB800-741C-4B18-9D54-775469481994}" dt="2021-10-06T16:26:25.657" v="20"/>
          <ac:picMkLst>
            <pc:docMk/>
            <pc:sldMk cId="2030897784" sldId="260"/>
            <ac:picMk id="2" creationId="{782A5AF4-5CC6-486E-B48F-B8078BA9E50E}"/>
          </ac:picMkLst>
        </pc:picChg>
        <pc:picChg chg="add mod">
          <ac:chgData name="Dominic Anstey" userId="79091e4c0b072036" providerId="Windows Live" clId="Web-{241FB800-741C-4B18-9D54-775469481994}" dt="2021-10-06T17:16:20.696" v="75" actId="1076"/>
          <ac:picMkLst>
            <pc:docMk/>
            <pc:sldMk cId="2030897784" sldId="260"/>
            <ac:picMk id="3" creationId="{9BA02682-7F0F-4C13-B0D6-2292DBE395A7}"/>
          </ac:picMkLst>
        </pc:picChg>
        <pc:picChg chg="add del mod">
          <ac:chgData name="Dominic Anstey" userId="79091e4c0b072036" providerId="Windows Live" clId="Web-{241FB800-741C-4B18-9D54-775469481994}" dt="2021-10-06T17:24:54.099" v="171"/>
          <ac:picMkLst>
            <pc:docMk/>
            <pc:sldMk cId="2030897784" sldId="260"/>
            <ac:picMk id="5" creationId="{15C609A5-4B9F-47DD-88E8-D3AD404D790B}"/>
          </ac:picMkLst>
        </pc:picChg>
        <pc:picChg chg="del">
          <ac:chgData name="Dominic Anstey" userId="79091e4c0b072036" providerId="Windows Live" clId="Web-{241FB800-741C-4B18-9D54-775469481994}" dt="2021-10-06T16:26:23.954" v="18"/>
          <ac:picMkLst>
            <pc:docMk/>
            <pc:sldMk cId="2030897784" sldId="260"/>
            <ac:picMk id="7" creationId="{9636B78A-EB6B-459B-BAC3-9A34291407CD}"/>
          </ac:picMkLst>
        </pc:picChg>
        <pc:picChg chg="add del mod">
          <ac:chgData name="Dominic Anstey" userId="79091e4c0b072036" providerId="Windows Live" clId="Web-{241FB800-741C-4B18-9D54-775469481994}" dt="2021-10-06T17:17:28.448" v="85"/>
          <ac:picMkLst>
            <pc:docMk/>
            <pc:sldMk cId="2030897784" sldId="260"/>
            <ac:picMk id="9" creationId="{02BEE3D8-F19C-4680-8731-F3767AEC8B03}"/>
          </ac:picMkLst>
        </pc:picChg>
        <pc:picChg chg="add del mod">
          <ac:chgData name="Dominic Anstey" userId="79091e4c0b072036" providerId="Windows Live" clId="Web-{241FB800-741C-4B18-9D54-775469481994}" dt="2021-10-06T17:17:33.167" v="87"/>
          <ac:picMkLst>
            <pc:docMk/>
            <pc:sldMk cId="2030897784" sldId="260"/>
            <ac:picMk id="11" creationId="{4D68CFB9-64CF-430B-9752-0B09E529FE04}"/>
          </ac:picMkLst>
        </pc:picChg>
        <pc:picChg chg="add mod">
          <ac:chgData name="Dominic Anstey" userId="79091e4c0b072036" providerId="Windows Live" clId="Web-{241FB800-741C-4B18-9D54-775469481994}" dt="2021-10-06T17:23:54.895" v="170" actId="14100"/>
          <ac:picMkLst>
            <pc:docMk/>
            <pc:sldMk cId="2030897784" sldId="260"/>
            <ac:picMk id="23" creationId="{5AA8CAB5-759C-491A-9257-F7A17C7B1A7D}"/>
          </ac:picMkLst>
        </pc:picChg>
        <pc:picChg chg="add mod">
          <ac:chgData name="Dominic Anstey" userId="79091e4c0b072036" providerId="Windows Live" clId="Web-{241FB800-741C-4B18-9D54-775469481994}" dt="2021-10-06T17:24:59.271" v="176" actId="1076"/>
          <ac:picMkLst>
            <pc:docMk/>
            <pc:sldMk cId="2030897784" sldId="260"/>
            <ac:picMk id="24" creationId="{CF5836BA-BB44-4CAA-9546-6458FE54B3F2}"/>
          </ac:picMkLst>
        </pc:picChg>
        <pc:cxnChg chg="add mod">
          <ac:chgData name="Dominic Anstey" userId="79091e4c0b072036" providerId="Windows Live" clId="Web-{241FB800-741C-4B18-9D54-775469481994}" dt="2021-10-06T17:18:44.825" v="115"/>
          <ac:cxnSpMkLst>
            <pc:docMk/>
            <pc:sldMk cId="2030897784" sldId="260"/>
            <ac:cxnSpMk id="17" creationId="{A40C2999-EBA2-4DA8-A581-356138A4E4D3}"/>
          </ac:cxnSpMkLst>
        </pc:cxnChg>
        <pc:cxnChg chg="add mod">
          <ac:chgData name="Dominic Anstey" userId="79091e4c0b072036" providerId="Windows Live" clId="Web-{241FB800-741C-4B18-9D54-775469481994}" dt="2021-10-06T17:19:25.060" v="128" actId="14100"/>
          <ac:cxnSpMkLst>
            <pc:docMk/>
            <pc:sldMk cId="2030897784" sldId="260"/>
            <ac:cxnSpMk id="18" creationId="{F673058B-58E0-466A-BBD3-98556001FDF7}"/>
          </ac:cxnSpMkLst>
        </pc:cxnChg>
        <pc:cxnChg chg="add mod">
          <ac:chgData name="Dominic Anstey" userId="79091e4c0b072036" providerId="Windows Live" clId="Web-{241FB800-741C-4B18-9D54-775469481994}" dt="2021-10-06T17:19:10.450" v="125" actId="14100"/>
          <ac:cxnSpMkLst>
            <pc:docMk/>
            <pc:sldMk cId="2030897784" sldId="260"/>
            <ac:cxnSpMk id="19" creationId="{5543CF99-836F-423E-8A1B-E0B14A840A10}"/>
          </ac:cxnSpMkLst>
        </pc:cxnChg>
        <pc:cxnChg chg="add mod">
          <ac:chgData name="Dominic Anstey" userId="79091e4c0b072036" providerId="Windows Live" clId="Web-{241FB800-741C-4B18-9D54-775469481994}" dt="2021-10-06T17:19:03.950" v="123" actId="14100"/>
          <ac:cxnSpMkLst>
            <pc:docMk/>
            <pc:sldMk cId="2030897784" sldId="260"/>
            <ac:cxnSpMk id="20" creationId="{F52891D0-AFAD-435F-8855-CD420D068A9C}"/>
          </ac:cxnSpMkLst>
        </pc:cxnChg>
        <pc:cxnChg chg="add mod">
          <ac:chgData name="Dominic Anstey" userId="79091e4c0b072036" providerId="Windows Live" clId="Web-{241FB800-741C-4B18-9D54-775469481994}" dt="2021-10-06T17:18:58.856" v="121" actId="14100"/>
          <ac:cxnSpMkLst>
            <pc:docMk/>
            <pc:sldMk cId="2030897784" sldId="260"/>
            <ac:cxnSpMk id="21" creationId="{76975E0D-9A02-48DA-9051-FAB96DA2D812}"/>
          </ac:cxnSpMkLst>
        </pc:cxnChg>
        <pc:cxnChg chg="add mod">
          <ac:chgData name="Dominic Anstey" userId="79091e4c0b072036" providerId="Windows Live" clId="Web-{241FB800-741C-4B18-9D54-775469481994}" dt="2021-10-06T17:19:34.967" v="131" actId="14100"/>
          <ac:cxnSpMkLst>
            <pc:docMk/>
            <pc:sldMk cId="2030897784" sldId="260"/>
            <ac:cxnSpMk id="22" creationId="{93DD411B-51CF-49A8-9F9F-9D811F80646A}"/>
          </ac:cxnSpMkLst>
        </pc:cxnChg>
      </pc:sldChg>
      <pc:sldChg chg="modSp add del">
        <pc:chgData name="Dominic Anstey" userId="79091e4c0b072036" providerId="Windows Live" clId="Web-{241FB800-741C-4B18-9D54-775469481994}" dt="2021-10-06T19:22:47.842" v="940" actId="20577"/>
        <pc:sldMkLst>
          <pc:docMk/>
          <pc:sldMk cId="205899686" sldId="274"/>
        </pc:sldMkLst>
        <pc:spChg chg="mod">
          <ac:chgData name="Dominic Anstey" userId="79091e4c0b072036" providerId="Windows Live" clId="Web-{241FB800-741C-4B18-9D54-775469481994}" dt="2021-10-06T19:22:47.842" v="940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addSp delSp modSp add replId">
        <pc:chgData name="Dominic Anstey" userId="79091e4c0b072036" providerId="Windows Live" clId="Web-{241FB800-741C-4B18-9D54-775469481994}" dt="2021-10-06T19:41:37.875" v="951" actId="1076"/>
        <pc:sldMkLst>
          <pc:docMk/>
          <pc:sldMk cId="2185663591" sldId="275"/>
        </pc:sldMkLst>
        <pc:spChg chg="mod">
          <ac:chgData name="Dominic Anstey" userId="79091e4c0b072036" providerId="Windows Live" clId="Web-{241FB800-741C-4B18-9D54-775469481994}" dt="2021-10-06T17:32:44.251" v="203" actId="20577"/>
          <ac:spMkLst>
            <pc:docMk/>
            <pc:sldMk cId="2185663591" sldId="275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41:22.250" v="946" actId="1076"/>
          <ac:picMkLst>
            <pc:docMk/>
            <pc:sldMk cId="2185663591" sldId="275"/>
            <ac:picMk id="2" creationId="{A2AD304A-D518-4464-A67C-228231D9669A}"/>
          </ac:picMkLst>
        </pc:picChg>
        <pc:picChg chg="add mod">
          <ac:chgData name="Dominic Anstey" userId="79091e4c0b072036" providerId="Windows Live" clId="Web-{241FB800-741C-4B18-9D54-775469481994}" dt="2021-10-06T19:41:24.328" v="947" actId="14100"/>
          <ac:picMkLst>
            <pc:docMk/>
            <pc:sldMk cId="2185663591" sldId="275"/>
            <ac:picMk id="3" creationId="{91236EE8-A064-452E-BC94-3256F4404BEA}"/>
          </ac:picMkLst>
        </pc:picChg>
        <pc:picChg chg="del">
          <ac:chgData name="Dominic Anstey" userId="79091e4c0b072036" providerId="Windows Live" clId="Web-{241FB800-741C-4B18-9D54-775469481994}" dt="2021-10-06T17:11:17.861" v="43"/>
          <ac:picMkLst>
            <pc:docMk/>
            <pc:sldMk cId="2185663591" sldId="275"/>
            <ac:picMk id="3" creationId="{9BA02682-7F0F-4C13-B0D6-2292DBE395A7}"/>
          </ac:picMkLst>
        </pc:picChg>
        <pc:picChg chg="add mod">
          <ac:chgData name="Dominic Anstey" userId="79091e4c0b072036" providerId="Windows Live" clId="Web-{241FB800-741C-4B18-9D54-775469481994}" dt="2021-10-06T19:41:21.109" v="945" actId="1076"/>
          <ac:picMkLst>
            <pc:docMk/>
            <pc:sldMk cId="2185663591" sldId="275"/>
            <ac:picMk id="5" creationId="{E75219A7-C021-4170-A6CD-F28867F1C7D6}"/>
          </ac:picMkLst>
        </pc:picChg>
        <pc:picChg chg="add mod">
          <ac:chgData name="Dominic Anstey" userId="79091e4c0b072036" providerId="Windows Live" clId="Web-{241FB800-741C-4B18-9D54-775469481994}" dt="2021-10-06T19:41:37.875" v="951" actId="1076"/>
          <ac:picMkLst>
            <pc:docMk/>
            <pc:sldMk cId="2185663591" sldId="275"/>
            <ac:picMk id="7" creationId="{5762CAD5-52ED-4473-AFEF-9718F2CA484E}"/>
          </ac:picMkLst>
        </pc:picChg>
      </pc:sldChg>
      <pc:sldChg chg="del">
        <pc:chgData name="Dominic Anstey" userId="79091e4c0b072036" providerId="Windows Live" clId="Web-{241FB800-741C-4B18-9D54-775469481994}" dt="2021-10-06T16:26:15.891" v="9"/>
        <pc:sldMkLst>
          <pc:docMk/>
          <pc:sldMk cId="3004015628" sldId="275"/>
        </pc:sldMkLst>
      </pc:sldChg>
      <pc:sldChg chg="del">
        <pc:chgData name="Dominic Anstey" userId="79091e4c0b072036" providerId="Windows Live" clId="Web-{241FB800-741C-4B18-9D54-775469481994}" dt="2021-10-06T16:26:16.454" v="10"/>
        <pc:sldMkLst>
          <pc:docMk/>
          <pc:sldMk cId="821023873" sldId="276"/>
        </pc:sldMkLst>
      </pc:sldChg>
      <pc:sldChg chg="modSp add replId">
        <pc:chgData name="Dominic Anstey" userId="79091e4c0b072036" providerId="Windows Live" clId="Web-{241FB800-741C-4B18-9D54-775469481994}" dt="2021-10-06T17:32:39.657" v="202" actId="20577"/>
        <pc:sldMkLst>
          <pc:docMk/>
          <pc:sldMk cId="2358583819" sldId="276"/>
        </pc:sldMkLst>
        <pc:spChg chg="mod">
          <ac:chgData name="Dominic Anstey" userId="79091e4c0b072036" providerId="Windows Live" clId="Web-{241FB800-741C-4B18-9D54-775469481994}" dt="2021-10-06T17:32:39.657" v="202" actId="20577"/>
          <ac:spMkLst>
            <pc:docMk/>
            <pc:sldMk cId="2358583819" sldId="276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241FB800-741C-4B18-9D54-775469481994}" dt="2021-10-06T16:26:17.501" v="11"/>
        <pc:sldMkLst>
          <pc:docMk/>
          <pc:sldMk cId="294525999" sldId="277"/>
        </pc:sldMkLst>
      </pc:sldChg>
      <pc:sldChg chg="addSp delSp modSp add replId">
        <pc:chgData name="Dominic Anstey" userId="79091e4c0b072036" providerId="Windows Live" clId="Web-{241FB800-741C-4B18-9D54-775469481994}" dt="2021-10-06T19:55:51.895" v="1167" actId="14100"/>
        <pc:sldMkLst>
          <pc:docMk/>
          <pc:sldMk cId="2393078422" sldId="277"/>
        </pc:sldMkLst>
        <pc:spChg chg="mod">
          <ac:chgData name="Dominic Anstey" userId="79091e4c0b072036" providerId="Windows Live" clId="Web-{241FB800-741C-4B18-9D54-775469481994}" dt="2021-10-06T18:32:12.375" v="210" actId="20577"/>
          <ac:spMkLst>
            <pc:docMk/>
            <pc:sldMk cId="2393078422" sldId="277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9:44:28.629" v="971" actId="14100"/>
          <ac:spMkLst>
            <pc:docMk/>
            <pc:sldMk cId="2393078422" sldId="277"/>
            <ac:spMk id="5" creationId="{65A95B30-87CF-4BCB-B224-E72704335E90}"/>
          </ac:spMkLst>
        </pc:spChg>
        <pc:spChg chg="add mod">
          <ac:chgData name="Dominic Anstey" userId="79091e4c0b072036" providerId="Windows Live" clId="Web-{241FB800-741C-4B18-9D54-775469481994}" dt="2021-10-06T19:45:00.099" v="989" actId="1076"/>
          <ac:spMkLst>
            <pc:docMk/>
            <pc:sldMk cId="2393078422" sldId="277"/>
            <ac:spMk id="9" creationId="{E371AB6D-44A0-4F1A-AD8C-64604B2BE7C5}"/>
          </ac:spMkLst>
        </pc:spChg>
        <pc:spChg chg="add mod">
          <ac:chgData name="Dominic Anstey" userId="79091e4c0b072036" providerId="Windows Live" clId="Web-{241FB800-741C-4B18-9D54-775469481994}" dt="2021-10-06T19:44:57.052" v="988" actId="1076"/>
          <ac:spMkLst>
            <pc:docMk/>
            <pc:sldMk cId="2393078422" sldId="277"/>
            <ac:spMk id="11" creationId="{405C9C11-CDC3-4DFC-93A4-015EE3763CEB}"/>
          </ac:spMkLst>
        </pc:spChg>
        <pc:spChg chg="add del mod">
          <ac:chgData name="Dominic Anstey" userId="79091e4c0b072036" providerId="Windows Live" clId="Web-{241FB800-741C-4B18-9D54-775469481994}" dt="2021-10-06T19:45:11.427" v="992"/>
          <ac:spMkLst>
            <pc:docMk/>
            <pc:sldMk cId="2393078422" sldId="277"/>
            <ac:spMk id="12" creationId="{D3330964-C7DB-4633-8C00-39F305E9FBD7}"/>
          </ac:spMkLst>
        </pc:spChg>
        <pc:spChg chg="add mod">
          <ac:chgData name="Dominic Anstey" userId="79091e4c0b072036" providerId="Windows Live" clId="Web-{241FB800-741C-4B18-9D54-775469481994}" dt="2021-10-06T19:45:21.084" v="995" actId="20577"/>
          <ac:spMkLst>
            <pc:docMk/>
            <pc:sldMk cId="2393078422" sldId="277"/>
            <ac:spMk id="13" creationId="{2D185630-50CD-4BB3-9B06-14D751D2E95C}"/>
          </ac:spMkLst>
        </pc:spChg>
        <pc:picChg chg="add mod">
          <ac:chgData name="Dominic Anstey" userId="79091e4c0b072036" providerId="Windows Live" clId="Web-{241FB800-741C-4B18-9D54-775469481994}" dt="2021-10-06T19:46:35.789" v="1007" actId="1076"/>
          <ac:picMkLst>
            <pc:docMk/>
            <pc:sldMk cId="2393078422" sldId="277"/>
            <ac:picMk id="2" creationId="{38E34A3B-C758-41D9-BA0C-9EFF6E5742E2}"/>
          </ac:picMkLst>
        </pc:picChg>
        <pc:picChg chg="add mod">
          <ac:chgData name="Dominic Anstey" userId="79091e4c0b072036" providerId="Windows Live" clId="Web-{241FB800-741C-4B18-9D54-775469481994}" dt="2021-10-06T19:45:21.396" v="996" actId="1076"/>
          <ac:picMkLst>
            <pc:docMk/>
            <pc:sldMk cId="2393078422" sldId="277"/>
            <ac:picMk id="3" creationId="{05D11EC9-57A4-4A7C-B952-709802B9ECBC}"/>
          </ac:picMkLst>
        </pc:picChg>
        <pc:picChg chg="add mod">
          <ac:chgData name="Dominic Anstey" userId="79091e4c0b072036" providerId="Windows Live" clId="Web-{241FB800-741C-4B18-9D54-775469481994}" dt="2021-10-06T19:55:51.895" v="1167" actId="14100"/>
          <ac:picMkLst>
            <pc:docMk/>
            <pc:sldMk cId="2393078422" sldId="277"/>
            <ac:picMk id="7" creationId="{0CA6698B-01EF-4C98-A452-784072AAFA92}"/>
          </ac:picMkLst>
        </pc:picChg>
        <pc:picChg chg="add mod">
          <ac:chgData name="Dominic Anstey" userId="79091e4c0b072036" providerId="Windows Live" clId="Web-{241FB800-741C-4B18-9D54-775469481994}" dt="2021-10-06T19:46:36.679" v="1008" actId="1076"/>
          <ac:picMkLst>
            <pc:docMk/>
            <pc:sldMk cId="2393078422" sldId="277"/>
            <ac:picMk id="14" creationId="{7707C970-6950-4827-B137-CFF97B6908A5}"/>
          </ac:picMkLst>
        </pc:picChg>
      </pc:sldChg>
      <pc:sldChg chg="addSp modSp add replId">
        <pc:chgData name="Dominic Anstey" userId="79091e4c0b072036" providerId="Windows Live" clId="Web-{241FB800-741C-4B18-9D54-775469481994}" dt="2021-10-06T19:48:33.119" v="1037" actId="14100"/>
        <pc:sldMkLst>
          <pc:docMk/>
          <pc:sldMk cId="1759361153" sldId="278"/>
        </pc:sldMkLst>
        <pc:spChg chg="add">
          <ac:chgData name="Dominic Anstey" userId="79091e4c0b072036" providerId="Windows Live" clId="Web-{241FB800-741C-4B18-9D54-775469481994}" dt="2021-10-06T19:46:57.820" v="1009"/>
          <ac:spMkLst>
            <pc:docMk/>
            <pc:sldMk cId="1759361153" sldId="278"/>
            <ac:spMk id="2" creationId="{E6644FDD-CC22-4CB4-AE09-49CF854B23BE}"/>
          </ac:spMkLst>
        </pc:spChg>
        <pc:spChg chg="add">
          <ac:chgData name="Dominic Anstey" userId="79091e4c0b072036" providerId="Windows Live" clId="Web-{241FB800-741C-4B18-9D54-775469481994}" dt="2021-10-06T19:46:57.836" v="1010"/>
          <ac:spMkLst>
            <pc:docMk/>
            <pc:sldMk cId="1759361153" sldId="278"/>
            <ac:spMk id="3" creationId="{14FA7683-1B54-4498-AEC2-9089CEF4C329}"/>
          </ac:spMkLst>
        </pc:spChg>
        <pc:spChg chg="mod">
          <ac:chgData name="Dominic Anstey" userId="79091e4c0b072036" providerId="Windows Live" clId="Web-{241FB800-741C-4B18-9D54-775469481994}" dt="2021-10-06T18:33:16.204" v="242" actId="20577"/>
          <ac:spMkLst>
            <pc:docMk/>
            <pc:sldMk cId="1759361153" sldId="278"/>
            <ac:spMk id="4" creationId="{31DE2182-4D4C-4217-A0B5-4FA4EAA9CDA9}"/>
          </ac:spMkLst>
        </pc:spChg>
        <pc:spChg chg="add">
          <ac:chgData name="Dominic Anstey" userId="79091e4c0b072036" providerId="Windows Live" clId="Web-{241FB800-741C-4B18-9D54-775469481994}" dt="2021-10-06T19:46:57.836" v="1011"/>
          <ac:spMkLst>
            <pc:docMk/>
            <pc:sldMk cId="1759361153" sldId="278"/>
            <ac:spMk id="5" creationId="{16800F8B-A531-4E8C-A921-A4DDC23963F5}"/>
          </ac:spMkLst>
        </pc:spChg>
        <pc:spChg chg="add">
          <ac:chgData name="Dominic Anstey" userId="79091e4c0b072036" providerId="Windows Live" clId="Web-{241FB800-741C-4B18-9D54-775469481994}" dt="2021-10-06T19:46:57.852" v="1012"/>
          <ac:spMkLst>
            <pc:docMk/>
            <pc:sldMk cId="1759361153" sldId="278"/>
            <ac:spMk id="13" creationId="{A5797ED6-B3C7-42EF-AF53-81C9458D5236}"/>
          </ac:spMkLst>
        </pc:spChg>
        <pc:picChg chg="add mod ord">
          <ac:chgData name="Dominic Anstey" userId="79091e4c0b072036" providerId="Windows Live" clId="Web-{241FB800-741C-4B18-9D54-775469481994}" dt="2021-10-06T19:47:57.759" v="1027" actId="1076"/>
          <ac:picMkLst>
            <pc:docMk/>
            <pc:sldMk cId="1759361153" sldId="278"/>
            <ac:picMk id="14" creationId="{78EB3265-4077-430C-8E46-9548A8AD138C}"/>
          </ac:picMkLst>
        </pc:picChg>
        <pc:picChg chg="add mod ord">
          <ac:chgData name="Dominic Anstey" userId="79091e4c0b072036" providerId="Windows Live" clId="Web-{241FB800-741C-4B18-9D54-775469481994}" dt="2021-10-06T19:48:00.306" v="1028" actId="1076"/>
          <ac:picMkLst>
            <pc:docMk/>
            <pc:sldMk cId="1759361153" sldId="278"/>
            <ac:picMk id="15" creationId="{EE2E78AC-FA0D-40A7-AB4B-470CF3980521}"/>
          </ac:picMkLst>
        </pc:picChg>
        <pc:picChg chg="add mod">
          <ac:chgData name="Dominic Anstey" userId="79091e4c0b072036" providerId="Windows Live" clId="Web-{241FB800-741C-4B18-9D54-775469481994}" dt="2021-10-06T19:48:21.963" v="1034" actId="1076"/>
          <ac:picMkLst>
            <pc:docMk/>
            <pc:sldMk cId="1759361153" sldId="278"/>
            <ac:picMk id="16" creationId="{984954A0-E247-4B0B-A598-C6F7C99DA0EA}"/>
          </ac:picMkLst>
        </pc:picChg>
        <pc:picChg chg="add mod">
          <ac:chgData name="Dominic Anstey" userId="79091e4c0b072036" providerId="Windows Live" clId="Web-{241FB800-741C-4B18-9D54-775469481994}" dt="2021-10-06T19:48:33.119" v="1037" actId="14100"/>
          <ac:picMkLst>
            <pc:docMk/>
            <pc:sldMk cId="1759361153" sldId="278"/>
            <ac:picMk id="17" creationId="{611CBE76-332D-463A-AE61-FD1B650576DB}"/>
          </ac:picMkLst>
        </pc:picChg>
      </pc:sldChg>
      <pc:sldChg chg="del">
        <pc:chgData name="Dominic Anstey" userId="79091e4c0b072036" providerId="Windows Live" clId="Web-{241FB800-741C-4B18-9D54-775469481994}" dt="2021-10-06T16:26:18.032" v="12"/>
        <pc:sldMkLst>
          <pc:docMk/>
          <pc:sldMk cId="3659860830" sldId="278"/>
        </pc:sldMkLst>
      </pc:sldChg>
      <pc:sldChg chg="modSp add replId">
        <pc:chgData name="Dominic Anstey" userId="79091e4c0b072036" providerId="Windows Live" clId="Web-{241FB800-741C-4B18-9D54-775469481994}" dt="2021-10-06T18:33:23.392" v="248" actId="20577"/>
        <pc:sldMkLst>
          <pc:docMk/>
          <pc:sldMk cId="2199588038" sldId="279"/>
        </pc:sldMkLst>
        <pc:spChg chg="mod">
          <ac:chgData name="Dominic Anstey" userId="79091e4c0b072036" providerId="Windows Live" clId="Web-{241FB800-741C-4B18-9D54-775469481994}" dt="2021-10-06T18:33:23.392" v="248" actId="20577"/>
          <ac:spMkLst>
            <pc:docMk/>
            <pc:sldMk cId="2199588038" sldId="279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241FB800-741C-4B18-9D54-775469481994}" dt="2021-10-06T16:26:19.001" v="13"/>
        <pc:sldMkLst>
          <pc:docMk/>
          <pc:sldMk cId="3324407409" sldId="279"/>
        </pc:sldMkLst>
      </pc:sldChg>
      <pc:sldChg chg="addSp modSp add replId">
        <pc:chgData name="Dominic Anstey" userId="79091e4c0b072036" providerId="Windows Live" clId="Web-{241FB800-741C-4B18-9D54-775469481994}" dt="2021-10-06T19:50:16.122" v="1076" actId="1076"/>
        <pc:sldMkLst>
          <pc:docMk/>
          <pc:sldMk cId="1298588667" sldId="280"/>
        </pc:sldMkLst>
        <pc:spChg chg="add mod">
          <ac:chgData name="Dominic Anstey" userId="79091e4c0b072036" providerId="Windows Live" clId="Web-{241FB800-741C-4B18-9D54-775469481994}" dt="2021-10-06T19:49:43.418" v="1062" actId="20577"/>
          <ac:spMkLst>
            <pc:docMk/>
            <pc:sldMk cId="1298588667" sldId="280"/>
            <ac:spMk id="2" creationId="{E698C712-1EEE-44FB-95D1-D97E66241797}"/>
          </ac:spMkLst>
        </pc:spChg>
        <pc:spChg chg="mod">
          <ac:chgData name="Dominic Anstey" userId="79091e4c0b072036" providerId="Windows Live" clId="Web-{241FB800-741C-4B18-9D54-775469481994}" dt="2021-10-06T18:34:01.049" v="272" actId="20577"/>
          <ac:spMkLst>
            <pc:docMk/>
            <pc:sldMk cId="1298588667" sldId="280"/>
            <ac:spMk id="4" creationId="{31DE2182-4D4C-4217-A0B5-4FA4EAA9CDA9}"/>
          </ac:spMkLst>
        </pc:spChg>
        <pc:picChg chg="add mod ord">
          <ac:chgData name="Dominic Anstey" userId="79091e4c0b072036" providerId="Windows Live" clId="Web-{241FB800-741C-4B18-9D54-775469481994}" dt="2021-10-06T19:50:16.122" v="1076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241FB800-741C-4B18-9D54-775469481994}" dt="2021-10-06T16:26:19.470" v="14"/>
        <pc:sldMkLst>
          <pc:docMk/>
          <pc:sldMk cId="1818977795" sldId="280"/>
        </pc:sldMkLst>
      </pc:sldChg>
      <pc:sldChg chg="addSp modSp add replId">
        <pc:chgData name="Dominic Anstey" userId="79091e4c0b072036" providerId="Windows Live" clId="Web-{241FB800-741C-4B18-9D54-775469481994}" dt="2021-10-06T19:53:17.064" v="1147" actId="20577"/>
        <pc:sldMkLst>
          <pc:docMk/>
          <pc:sldMk cId="1962916596" sldId="281"/>
        </pc:sldMkLst>
        <pc:spChg chg="mod">
          <ac:chgData name="Dominic Anstey" userId="79091e4c0b072036" providerId="Windows Live" clId="Web-{241FB800-741C-4B18-9D54-775469481994}" dt="2021-10-06T19:05:23.705" v="499" actId="20577"/>
          <ac:spMkLst>
            <pc:docMk/>
            <pc:sldMk cId="1962916596" sldId="281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9:52:45.360" v="1131" actId="20577"/>
          <ac:spMkLst>
            <pc:docMk/>
            <pc:sldMk cId="1962916596" sldId="281"/>
            <ac:spMk id="7" creationId="{B42299FC-B842-43F7-B379-CBE65DB0647A}"/>
          </ac:spMkLst>
        </pc:spChg>
        <pc:spChg chg="add mod">
          <ac:chgData name="Dominic Anstey" userId="79091e4c0b072036" providerId="Windows Live" clId="Web-{241FB800-741C-4B18-9D54-775469481994}" dt="2021-10-06T19:52:57.891" v="1141" actId="20577"/>
          <ac:spMkLst>
            <pc:docMk/>
            <pc:sldMk cId="1962916596" sldId="281"/>
            <ac:spMk id="11" creationId="{44BDFC8D-F4F7-41C3-B062-C87E1249EDDA}"/>
          </ac:spMkLst>
        </pc:spChg>
        <pc:spChg chg="add mod">
          <ac:chgData name="Dominic Anstey" userId="79091e4c0b072036" providerId="Windows Live" clId="Web-{241FB800-741C-4B18-9D54-775469481994}" dt="2021-10-06T19:53:17.064" v="1147" actId="20577"/>
          <ac:spMkLst>
            <pc:docMk/>
            <pc:sldMk cId="1962916596" sldId="281"/>
            <ac:spMk id="12" creationId="{AC473BAD-6F18-4A2D-B463-4A1BA14EE9C1}"/>
          </ac:spMkLst>
        </pc:spChg>
        <pc:picChg chg="add mod">
          <ac:chgData name="Dominic Anstey" userId="79091e4c0b072036" providerId="Windows Live" clId="Web-{241FB800-741C-4B18-9D54-775469481994}" dt="2021-10-06T19:51:12.154" v="1093" actId="1076"/>
          <ac:picMkLst>
            <pc:docMk/>
            <pc:sldMk cId="1962916596" sldId="281"/>
            <ac:picMk id="2" creationId="{C1BC4E3C-DC20-472F-BFEC-FC55B7D1F6A7}"/>
          </ac:picMkLst>
        </pc:picChg>
        <pc:picChg chg="add mod">
          <ac:chgData name="Dominic Anstey" userId="79091e4c0b072036" providerId="Windows Live" clId="Web-{241FB800-741C-4B18-9D54-775469481994}" dt="2021-10-06T19:51:41.202" v="1102" actId="1076"/>
          <ac:picMkLst>
            <pc:docMk/>
            <pc:sldMk cId="1962916596" sldId="281"/>
            <ac:picMk id="3" creationId="{CA68FDF5-9514-45C2-8FA0-F084AE233974}"/>
          </ac:picMkLst>
        </pc:picChg>
        <pc:picChg chg="add mod">
          <ac:chgData name="Dominic Anstey" userId="79091e4c0b072036" providerId="Windows Live" clId="Web-{241FB800-741C-4B18-9D54-775469481994}" dt="2021-10-06T19:52:02.390" v="1105" actId="14100"/>
          <ac:picMkLst>
            <pc:docMk/>
            <pc:sldMk cId="1962916596" sldId="281"/>
            <ac:picMk id="5" creationId="{5C72DD65-9095-4A8F-BF23-9292CED2686B}"/>
          </ac:picMkLst>
        </pc:picChg>
      </pc:sldChg>
      <pc:sldChg chg="del">
        <pc:chgData name="Dominic Anstey" userId="79091e4c0b072036" providerId="Windows Live" clId="Web-{241FB800-741C-4B18-9D54-775469481994}" dt="2021-10-06T16:26:19.907" v="15"/>
        <pc:sldMkLst>
          <pc:docMk/>
          <pc:sldMk cId="3820495659" sldId="281"/>
        </pc:sldMkLst>
      </pc:sldChg>
      <pc:sldChg chg="addSp modSp add replId">
        <pc:chgData name="Dominic Anstey" userId="79091e4c0b072036" providerId="Windows Live" clId="Web-{241FB800-741C-4B18-9D54-775469481994}" dt="2021-10-06T19:53:59.893" v="1155" actId="1076"/>
        <pc:sldMkLst>
          <pc:docMk/>
          <pc:sldMk cId="3370355276" sldId="282"/>
        </pc:sldMkLst>
        <pc:spChg chg="mod">
          <ac:chgData name="Dominic Anstey" userId="79091e4c0b072036" providerId="Windows Live" clId="Web-{241FB800-741C-4B18-9D54-775469481994}" dt="2021-10-06T19:06:34.832" v="503" actId="20577"/>
          <ac:spMkLst>
            <pc:docMk/>
            <pc:sldMk cId="3370355276" sldId="282"/>
            <ac:spMk id="4" creationId="{31DE2182-4D4C-4217-A0B5-4FA4EAA9CDA9}"/>
          </ac:spMkLst>
        </pc:spChg>
        <pc:picChg chg="add mod ord">
          <ac:chgData name="Dominic Anstey" userId="79091e4c0b072036" providerId="Windows Live" clId="Web-{241FB800-741C-4B18-9D54-775469481994}" dt="2021-10-06T19:53:59.893" v="1155" actId="1076"/>
          <ac:picMkLst>
            <pc:docMk/>
            <pc:sldMk cId="3370355276" sldId="282"/>
            <ac:picMk id="2" creationId="{A10AF583-97B9-4379-955B-14ED007385DB}"/>
          </ac:picMkLst>
        </pc:picChg>
      </pc:sldChg>
      <pc:sldChg chg="del">
        <pc:chgData name="Dominic Anstey" userId="79091e4c0b072036" providerId="Windows Live" clId="Web-{241FB800-741C-4B18-9D54-775469481994}" dt="2021-10-06T16:26:20.829" v="16"/>
        <pc:sldMkLst>
          <pc:docMk/>
          <pc:sldMk cId="4175410619" sldId="282"/>
        </pc:sldMkLst>
      </pc:sldChg>
      <pc:sldChg chg="addSp modSp add replId">
        <pc:chgData name="Dominic Anstey" userId="79091e4c0b072036" providerId="Windows Live" clId="Web-{241FB800-741C-4B18-9D54-775469481994}" dt="2021-10-06T19:55:28.614" v="1165" actId="1076"/>
        <pc:sldMkLst>
          <pc:docMk/>
          <pc:sldMk cId="1439531411" sldId="283"/>
        </pc:sldMkLst>
        <pc:spChg chg="mod">
          <ac:chgData name="Dominic Anstey" userId="79091e4c0b072036" providerId="Windows Live" clId="Web-{241FB800-741C-4B18-9D54-775469481994}" dt="2021-10-06T19:09:20.430" v="533" actId="20577"/>
          <ac:spMkLst>
            <pc:docMk/>
            <pc:sldMk cId="1439531411" sldId="283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5:15.082" v="1160" actId="14100"/>
          <ac:picMkLst>
            <pc:docMk/>
            <pc:sldMk cId="1439531411" sldId="283"/>
            <ac:picMk id="2" creationId="{53A8A74F-AA05-4FEE-A79A-EFBC2939C855}"/>
          </ac:picMkLst>
        </pc:picChg>
        <pc:picChg chg="add mod">
          <ac:chgData name="Dominic Anstey" userId="79091e4c0b072036" providerId="Windows Live" clId="Web-{241FB800-741C-4B18-9D54-775469481994}" dt="2021-10-06T19:55:28.614" v="1165" actId="1076"/>
          <ac:picMkLst>
            <pc:docMk/>
            <pc:sldMk cId="1439531411" sldId="283"/>
            <ac:picMk id="3" creationId="{CB18CFBE-F0F0-4AFE-A355-697E8EF49BA6}"/>
          </ac:picMkLst>
        </pc:picChg>
      </pc:sldChg>
      <pc:sldChg chg="del">
        <pc:chgData name="Dominic Anstey" userId="79091e4c0b072036" providerId="Windows Live" clId="Web-{241FB800-741C-4B18-9D54-775469481994}" dt="2021-10-06T16:26:21.876" v="17"/>
        <pc:sldMkLst>
          <pc:docMk/>
          <pc:sldMk cId="2484199492" sldId="283"/>
        </pc:sldMkLst>
      </pc:sldChg>
      <pc:sldChg chg="addSp modSp add replId">
        <pc:chgData name="Dominic Anstey" userId="79091e4c0b072036" providerId="Windows Live" clId="Web-{241FB800-741C-4B18-9D54-775469481994}" dt="2021-10-06T19:58:21.711" v="1215" actId="1076"/>
        <pc:sldMkLst>
          <pc:docMk/>
          <pc:sldMk cId="1807484104" sldId="284"/>
        </pc:sldMkLst>
        <pc:spChg chg="mod">
          <ac:chgData name="Dominic Anstey" userId="79091e4c0b072036" providerId="Windows Live" clId="Web-{241FB800-741C-4B18-9D54-775469481994}" dt="2021-10-06T19:09:48.102" v="562" actId="20577"/>
          <ac:spMkLst>
            <pc:docMk/>
            <pc:sldMk cId="1807484104" sldId="284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8:21.711" v="1215" actId="1076"/>
          <ac:picMkLst>
            <pc:docMk/>
            <pc:sldMk cId="1807484104" sldId="284"/>
            <ac:picMk id="2" creationId="{3D794188-55EC-4A04-ABDD-06B75306F053}"/>
          </ac:picMkLst>
        </pc:picChg>
        <pc:picChg chg="add mod">
          <ac:chgData name="Dominic Anstey" userId="79091e4c0b072036" providerId="Windows Live" clId="Web-{241FB800-741C-4B18-9D54-775469481994}" dt="2021-10-06T19:58:02.914" v="1208" actId="14100"/>
          <ac:picMkLst>
            <pc:docMk/>
            <pc:sldMk cId="1807484104" sldId="284"/>
            <ac:picMk id="3" creationId="{5F365AC6-9BE9-4ECF-BA07-E96678E6DA16}"/>
          </ac:picMkLst>
        </pc:picChg>
        <pc:picChg chg="add mod">
          <ac:chgData name="Dominic Anstey" userId="79091e4c0b072036" providerId="Windows Live" clId="Web-{241FB800-741C-4B18-9D54-775469481994}" dt="2021-10-06T19:58:19.383" v="1214" actId="1076"/>
          <ac:picMkLst>
            <pc:docMk/>
            <pc:sldMk cId="1807484104" sldId="284"/>
            <ac:picMk id="5" creationId="{966EC3F2-F882-47B7-8F16-A42B5D1AEC0B}"/>
          </ac:picMkLst>
        </pc:picChg>
      </pc:sldChg>
      <pc:sldChg chg="del">
        <pc:chgData name="Dominic Anstey" userId="79091e4c0b072036" providerId="Windows Live" clId="Web-{241FB800-741C-4B18-9D54-775469481994}" dt="2021-10-06T16:26:13.985" v="8"/>
        <pc:sldMkLst>
          <pc:docMk/>
          <pc:sldMk cId="1915314661" sldId="284"/>
        </pc:sldMkLst>
      </pc:sldChg>
      <pc:sldChg chg="addSp modSp add replId">
        <pc:chgData name="Dominic Anstey" userId="79091e4c0b072036" providerId="Windows Live" clId="Web-{241FB800-741C-4B18-9D54-775469481994}" dt="2021-10-06T19:59:00.368" v="1228" actId="1076"/>
        <pc:sldMkLst>
          <pc:docMk/>
          <pc:sldMk cId="1842017363" sldId="285"/>
        </pc:sldMkLst>
        <pc:spChg chg="mod">
          <ac:chgData name="Dominic Anstey" userId="79091e4c0b072036" providerId="Windows Live" clId="Web-{241FB800-741C-4B18-9D54-775469481994}" dt="2021-10-06T19:10:04.540" v="575" actId="20577"/>
          <ac:spMkLst>
            <pc:docMk/>
            <pc:sldMk cId="1842017363" sldId="285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9:00.368" v="1228" actId="1076"/>
          <ac:picMkLst>
            <pc:docMk/>
            <pc:sldMk cId="1842017363" sldId="285"/>
            <ac:picMk id="2" creationId="{AD5DE61B-66CE-4EFE-AB73-45465812E034}"/>
          </ac:picMkLst>
        </pc:picChg>
        <pc:picChg chg="add mod">
          <ac:chgData name="Dominic Anstey" userId="79091e4c0b072036" providerId="Windows Live" clId="Web-{241FB800-741C-4B18-9D54-775469481994}" dt="2021-10-06T19:58:58.681" v="1227" actId="1076"/>
          <ac:picMkLst>
            <pc:docMk/>
            <pc:sldMk cId="1842017363" sldId="285"/>
            <ac:picMk id="3" creationId="{3DAEA880-8A51-4D8C-8ECC-9CF9F622F21B}"/>
          </ac:picMkLst>
        </pc:picChg>
        <pc:picChg chg="add mod">
          <ac:chgData name="Dominic Anstey" userId="79091e4c0b072036" providerId="Windows Live" clId="Web-{241FB800-741C-4B18-9D54-775469481994}" dt="2021-10-06T19:58:54.493" v="1224" actId="1076"/>
          <ac:picMkLst>
            <pc:docMk/>
            <pc:sldMk cId="1842017363" sldId="285"/>
            <ac:picMk id="5" creationId="{92EF8623-FD29-4AEB-A873-D7699EF8B804}"/>
          </ac:picMkLst>
        </pc:picChg>
      </pc:sldChg>
      <pc:sldChg chg="addSp modSp add replId">
        <pc:chgData name="Dominic Anstey" userId="79091e4c0b072036" providerId="Windows Live" clId="Web-{241FB800-741C-4B18-9D54-775469481994}" dt="2021-10-06T19:15:27.377" v="615" actId="1076"/>
        <pc:sldMkLst>
          <pc:docMk/>
          <pc:sldMk cId="2750105745" sldId="286"/>
        </pc:sldMkLst>
        <pc:spChg chg="mod">
          <ac:chgData name="Dominic Anstey" userId="79091e4c0b072036" providerId="Windows Live" clId="Web-{241FB800-741C-4B18-9D54-775469481994}" dt="2021-10-06T19:12:01.622" v="599" actId="20577"/>
          <ac:spMkLst>
            <pc:docMk/>
            <pc:sldMk cId="2750105745" sldId="286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15:06.580" v="605" actId="1076"/>
          <ac:picMkLst>
            <pc:docMk/>
            <pc:sldMk cId="2750105745" sldId="286"/>
            <ac:picMk id="2" creationId="{63A6359B-F8CC-4367-AFD3-1B1D4C37DEE8}"/>
          </ac:picMkLst>
        </pc:picChg>
        <pc:picChg chg="add mod">
          <ac:chgData name="Dominic Anstey" userId="79091e4c0b072036" providerId="Windows Live" clId="Web-{241FB800-741C-4B18-9D54-775469481994}" dt="2021-10-06T19:15:26.127" v="614" actId="14100"/>
          <ac:picMkLst>
            <pc:docMk/>
            <pc:sldMk cId="2750105745" sldId="286"/>
            <ac:picMk id="3" creationId="{281CB574-8F36-4BE4-BC79-5DB9BECEB505}"/>
          </ac:picMkLst>
        </pc:picChg>
        <pc:picChg chg="add mod">
          <ac:chgData name="Dominic Anstey" userId="79091e4c0b072036" providerId="Windows Live" clId="Web-{241FB800-741C-4B18-9D54-775469481994}" dt="2021-10-06T19:15:27.377" v="615" actId="1076"/>
          <ac:picMkLst>
            <pc:docMk/>
            <pc:sldMk cId="2750105745" sldId="286"/>
            <ac:picMk id="5" creationId="{22E986CA-E42B-4E46-811C-2CA0142B0FD5}"/>
          </ac:picMkLst>
        </pc:picChg>
      </pc:sldChg>
      <pc:sldChg chg="del">
        <pc:chgData name="Dominic Anstey" userId="79091e4c0b072036" providerId="Windows Live" clId="Web-{241FB800-741C-4B18-9D54-775469481994}" dt="2021-10-06T16:26:08.172" v="5"/>
        <pc:sldMkLst>
          <pc:docMk/>
          <pc:sldMk cId="3455926136" sldId="286"/>
        </pc:sldMkLst>
      </pc:sldChg>
      <pc:sldChg chg="addSp modSp add ord replId">
        <pc:chgData name="Dominic Anstey" userId="79091e4c0b072036" providerId="Windows Live" clId="Web-{241FB800-741C-4B18-9D54-775469481994}" dt="2021-10-06T20:00:48.934" v="1243" actId="1076"/>
        <pc:sldMkLst>
          <pc:docMk/>
          <pc:sldMk cId="898983645" sldId="287"/>
        </pc:sldMkLst>
        <pc:spChg chg="mod">
          <ac:chgData name="Dominic Anstey" userId="79091e4c0b072036" providerId="Windows Live" clId="Web-{241FB800-741C-4B18-9D54-775469481994}" dt="2021-10-06T19:09:32.789" v="543" actId="20577"/>
          <ac:spMkLst>
            <pc:docMk/>
            <pc:sldMk cId="898983645" sldId="287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20:00:39.605" v="1239" actId="1076"/>
          <ac:picMkLst>
            <pc:docMk/>
            <pc:sldMk cId="898983645" sldId="287"/>
            <ac:picMk id="2" creationId="{46830302-507A-4108-8FCA-EB93379CA2D2}"/>
          </ac:picMkLst>
        </pc:picChg>
        <pc:picChg chg="add mod">
          <ac:chgData name="Dominic Anstey" userId="79091e4c0b072036" providerId="Windows Live" clId="Web-{241FB800-741C-4B18-9D54-775469481994}" dt="2021-10-06T20:00:48.934" v="1243" actId="1076"/>
          <ac:picMkLst>
            <pc:docMk/>
            <pc:sldMk cId="898983645" sldId="287"/>
            <ac:picMk id="3" creationId="{5E251C12-1DAB-4263-8A56-3FFEC1554DA5}"/>
          </ac:picMkLst>
        </pc:picChg>
      </pc:sldChg>
      <pc:sldChg chg="addSp modSp add replId">
        <pc:chgData name="Dominic Anstey" userId="79091e4c0b072036" providerId="Windows Live" clId="Web-{241FB800-741C-4B18-9D54-775469481994}" dt="2021-10-06T20:01:18.981" v="1254" actId="1076"/>
        <pc:sldMkLst>
          <pc:docMk/>
          <pc:sldMk cId="2162470836" sldId="288"/>
        </pc:sldMkLst>
        <pc:picChg chg="add mod">
          <ac:chgData name="Dominic Anstey" userId="79091e4c0b072036" providerId="Windows Live" clId="Web-{241FB800-741C-4B18-9D54-775469481994}" dt="2021-10-06T20:01:05.215" v="1248" actId="1076"/>
          <ac:picMkLst>
            <pc:docMk/>
            <pc:sldMk cId="2162470836" sldId="288"/>
            <ac:picMk id="2" creationId="{AA662FD3-95E4-4D20-A9A1-B45C34FACD06}"/>
          </ac:picMkLst>
        </pc:picChg>
        <pc:picChg chg="add mod">
          <ac:chgData name="Dominic Anstey" userId="79091e4c0b072036" providerId="Windows Live" clId="Web-{241FB800-741C-4B18-9D54-775469481994}" dt="2021-10-06T20:01:18.981" v="1254" actId="1076"/>
          <ac:picMkLst>
            <pc:docMk/>
            <pc:sldMk cId="2162470836" sldId="288"/>
            <ac:picMk id="3" creationId="{7075C570-90D4-4979-A210-14F0CBEC072D}"/>
          </ac:picMkLst>
        </pc:picChg>
      </pc:sldChg>
      <pc:sldChg chg="add del replId">
        <pc:chgData name="Dominic Anstey" userId="79091e4c0b072036" providerId="Windows Live" clId="Web-{241FB800-741C-4B18-9D54-775469481994}" dt="2021-10-06T17:11:32.939" v="57"/>
        <pc:sldMkLst>
          <pc:docMk/>
          <pc:sldMk cId="4130550317" sldId="288"/>
        </pc:sldMkLst>
      </pc:sldChg>
      <pc:sldChg chg="addSp delSp modSp add replId">
        <pc:chgData name="Dominic Anstey" userId="79091e4c0b072036" providerId="Windows Live" clId="Web-{241FB800-741C-4B18-9D54-775469481994}" dt="2021-10-06T19:50:07.012" v="1075" actId="20577"/>
        <pc:sldMkLst>
          <pc:docMk/>
          <pc:sldMk cId="3990105513" sldId="289"/>
        </pc:sldMkLst>
        <pc:spChg chg="mod">
          <ac:chgData name="Dominic Anstey" userId="79091e4c0b072036" providerId="Windows Live" clId="Web-{241FB800-741C-4B18-9D54-775469481994}" dt="2021-10-06T19:50:07.012" v="1075" actId="20577"/>
          <ac:spMkLst>
            <pc:docMk/>
            <pc:sldMk cId="3990105513" sldId="289"/>
            <ac:spMk id="2" creationId="{E698C712-1EEE-44FB-95D1-D97E66241797}"/>
          </ac:spMkLst>
        </pc:spChg>
        <pc:picChg chg="del">
          <ac:chgData name="Dominic Anstey" userId="79091e4c0b072036" providerId="Windows Live" clId="Web-{241FB800-741C-4B18-9D54-775469481994}" dt="2021-10-06T19:49:27.418" v="1049"/>
          <ac:picMkLst>
            <pc:docMk/>
            <pc:sldMk cId="3990105513" sldId="289"/>
            <ac:picMk id="3" creationId="{4BBFAB30-DAC9-4127-BD5D-CBBACD7A7F36}"/>
          </ac:picMkLst>
        </pc:picChg>
        <pc:picChg chg="add mod">
          <ac:chgData name="Dominic Anstey" userId="79091e4c0b072036" providerId="Windows Live" clId="Web-{241FB800-741C-4B18-9D54-775469481994}" dt="2021-10-06T19:50:01.590" v="1068" actId="1076"/>
          <ac:picMkLst>
            <pc:docMk/>
            <pc:sldMk cId="3990105513" sldId="289"/>
            <ac:picMk id="5" creationId="{38B2B79C-9466-4BB5-8364-8DCEFFB48280}"/>
          </ac:picMkLst>
        </pc:picChg>
      </pc:sldChg>
      <pc:sldChg chg="addSp delSp modSp add replId">
        <pc:chgData name="Dominic Anstey" userId="79091e4c0b072036" providerId="Windows Live" clId="Web-{241FB800-741C-4B18-9D54-775469481994}" dt="2021-10-06T19:50:42.560" v="1087" actId="1076"/>
        <pc:sldMkLst>
          <pc:docMk/>
          <pc:sldMk cId="3141816602" sldId="290"/>
        </pc:sldMkLst>
        <pc:spChg chg="mod">
          <ac:chgData name="Dominic Anstey" userId="79091e4c0b072036" providerId="Windows Live" clId="Web-{241FB800-741C-4B18-9D54-775469481994}" dt="2021-10-06T19:50:24.638" v="1082" actId="20577"/>
          <ac:spMkLst>
            <pc:docMk/>
            <pc:sldMk cId="3141816602" sldId="290"/>
            <ac:spMk id="2" creationId="{E698C712-1EEE-44FB-95D1-D97E66241797}"/>
          </ac:spMkLst>
        </pc:spChg>
        <pc:picChg chg="del">
          <ac:chgData name="Dominic Anstey" userId="79091e4c0b072036" providerId="Windows Live" clId="Web-{241FB800-741C-4B18-9D54-775469481994}" dt="2021-10-06T19:49:28.793" v="1050"/>
          <ac:picMkLst>
            <pc:docMk/>
            <pc:sldMk cId="3141816602" sldId="290"/>
            <ac:picMk id="3" creationId="{4BBFAB30-DAC9-4127-BD5D-CBBACD7A7F36}"/>
          </ac:picMkLst>
        </pc:picChg>
        <pc:picChg chg="add mod">
          <ac:chgData name="Dominic Anstey" userId="79091e4c0b072036" providerId="Windows Live" clId="Web-{241FB800-741C-4B18-9D54-775469481994}" dt="2021-10-06T19:50:42.560" v="1087" actId="1076"/>
          <ac:picMkLst>
            <pc:docMk/>
            <pc:sldMk cId="3141816602" sldId="290"/>
            <ac:picMk id="5" creationId="{ED6CC162-548F-4092-8484-789D97BA4888}"/>
          </ac:picMkLst>
        </pc:picChg>
      </pc:sldChg>
    </pc:docChg>
  </pc:docChgLst>
  <pc:docChgLst>
    <pc:chgData name="Dominic Anstey" userId="79091e4c0b072036" providerId="Windows Live" clId="Web-{A70D7D22-4114-44B1-A12B-2071F694ACCC}"/>
    <pc:docChg chg="addSld delSld modSld sldOrd">
      <pc:chgData name="Dominic Anstey" userId="79091e4c0b072036" providerId="Windows Live" clId="Web-{A70D7D22-4114-44B1-A12B-2071F694ACCC}" dt="2022-01-13T16:59:04.017" v="95" actId="20577"/>
      <pc:docMkLst>
        <pc:docMk/>
      </pc:docMkLst>
      <pc:sldChg chg="del">
        <pc:chgData name="Dominic Anstey" userId="79091e4c0b072036" providerId="Windows Live" clId="Web-{A70D7D22-4114-44B1-A12B-2071F694ACCC}" dt="2022-01-13T16:53:34.368" v="33"/>
        <pc:sldMkLst>
          <pc:docMk/>
          <pc:sldMk cId="2123851448" sldId="256"/>
        </pc:sldMkLst>
      </pc:sldChg>
      <pc:sldChg chg="del">
        <pc:chgData name="Dominic Anstey" userId="79091e4c0b072036" providerId="Windows Live" clId="Web-{A70D7D22-4114-44B1-A12B-2071F694ACCC}" dt="2022-01-13T16:52:05.851" v="13"/>
        <pc:sldMkLst>
          <pc:docMk/>
          <pc:sldMk cId="685182741" sldId="257"/>
        </pc:sldMkLst>
      </pc:sldChg>
      <pc:sldChg chg="new del">
        <pc:chgData name="Dominic Anstey" userId="79091e4c0b072036" providerId="Windows Live" clId="Web-{A70D7D22-4114-44B1-A12B-2071F694ACCC}" dt="2022-01-13T16:52:16.585" v="16"/>
        <pc:sldMkLst>
          <pc:docMk/>
          <pc:sldMk cId="2865304849" sldId="257"/>
        </pc:sldMkLst>
      </pc:sldChg>
      <pc:sldChg chg="addSp delSp modSp add">
        <pc:chgData name="Dominic Anstey" userId="79091e4c0b072036" providerId="Windows Live" clId="Web-{A70D7D22-4114-44B1-A12B-2071F694ACCC}" dt="2022-01-13T16:56:17.216" v="66" actId="1076"/>
        <pc:sldMkLst>
          <pc:docMk/>
          <pc:sldMk cId="1081870795" sldId="258"/>
        </pc:sldMkLst>
        <pc:spChg chg="del">
          <ac:chgData name="Dominic Anstey" userId="79091e4c0b072036" providerId="Windows Live" clId="Web-{A70D7D22-4114-44B1-A12B-2071F694ACCC}" dt="2022-01-13T16:52:19.476" v="17"/>
          <ac:spMkLst>
            <pc:docMk/>
            <pc:sldMk cId="1081870795" sldId="258"/>
            <ac:spMk id="4" creationId="{31DE2182-4D4C-4217-A0B5-4FA4EAA9CDA9}"/>
          </ac:spMkLst>
        </pc:spChg>
        <pc:spChg chg="mod">
          <ac:chgData name="Dominic Anstey" userId="79091e4c0b072036" providerId="Windows Live" clId="Web-{A70D7D22-4114-44B1-A12B-2071F694ACCC}" dt="2022-01-13T16:53:20.712" v="31"/>
          <ac:spMkLst>
            <pc:docMk/>
            <pc:sldMk cId="1081870795" sldId="258"/>
            <ac:spMk id="8" creationId="{BFDD1C8A-D09F-47B1-BF02-2682F682C3A8}"/>
          </ac:spMkLst>
        </pc:spChg>
        <pc:spChg chg="del">
          <ac:chgData name="Dominic Anstey" userId="79091e4c0b072036" providerId="Windows Live" clId="Web-{A70D7D22-4114-44B1-A12B-2071F694ACCC}" dt="2022-01-13T16:52:30.195" v="25"/>
          <ac:spMkLst>
            <pc:docMk/>
            <pc:sldMk cId="1081870795" sldId="258"/>
            <ac:spMk id="9" creationId="{2AB949FA-5F4C-4E5B-8383-34C6364B314A}"/>
          </ac:spMkLst>
        </pc:spChg>
        <pc:spChg chg="mod">
          <ac:chgData name="Dominic Anstey" userId="79091e4c0b072036" providerId="Windows Live" clId="Web-{A70D7D22-4114-44B1-A12B-2071F694ACCC}" dt="2022-01-13T16:52:54.617" v="29"/>
          <ac:spMkLst>
            <pc:docMk/>
            <pc:sldMk cId="1081870795" sldId="258"/>
            <ac:spMk id="10" creationId="{192E015D-6BEF-43F9-9E52-3BC4DA3235B2}"/>
          </ac:spMkLst>
        </pc:spChg>
        <pc:spChg chg="del">
          <ac:chgData name="Dominic Anstey" userId="79091e4c0b072036" providerId="Windows Live" clId="Web-{A70D7D22-4114-44B1-A12B-2071F694ACCC}" dt="2022-01-13T16:52:26.226" v="21"/>
          <ac:spMkLst>
            <pc:docMk/>
            <pc:sldMk cId="1081870795" sldId="258"/>
            <ac:spMk id="11" creationId="{819868C6-471C-4F3B-8F71-CB431B0278EF}"/>
          </ac:spMkLst>
        </pc:spChg>
        <pc:spChg chg="add mod">
          <ac:chgData name="Dominic Anstey" userId="79091e4c0b072036" providerId="Windows Live" clId="Web-{A70D7D22-4114-44B1-A12B-2071F694ACCC}" dt="2022-01-13T16:52:19.476" v="17"/>
          <ac:spMkLst>
            <pc:docMk/>
            <pc:sldMk cId="1081870795" sldId="258"/>
            <ac:spMk id="12" creationId="{8603260B-0747-4FEE-9194-CC809132E024}"/>
          </ac:spMkLst>
        </pc:spChg>
        <pc:spChg chg="del mod">
          <ac:chgData name="Dominic Anstey" userId="79091e4c0b072036" providerId="Windows Live" clId="Web-{A70D7D22-4114-44B1-A12B-2071F694ACCC}" dt="2022-01-13T16:52:28.976" v="24"/>
          <ac:spMkLst>
            <pc:docMk/>
            <pc:sldMk cId="1081870795" sldId="258"/>
            <ac:spMk id="13" creationId="{A3CDA07E-6331-4E98-850D-2FBC3936FD13}"/>
          </ac:spMkLst>
        </pc:spChg>
        <pc:spChg chg="add del mod">
          <ac:chgData name="Dominic Anstey" userId="79091e4c0b072036" providerId="Windows Live" clId="Web-{A70D7D22-4114-44B1-A12B-2071F694ACCC}" dt="2022-01-13T16:54:30.198" v="43"/>
          <ac:spMkLst>
            <pc:docMk/>
            <pc:sldMk cId="1081870795" sldId="258"/>
            <ac:spMk id="14" creationId="{AF596FBD-D5A9-430A-873F-66943A3A2709}"/>
          </ac:spMkLst>
        </pc:spChg>
        <pc:spChg chg="add mod">
          <ac:chgData name="Dominic Anstey" userId="79091e4c0b072036" providerId="Windows Live" clId="Web-{A70D7D22-4114-44B1-A12B-2071F694ACCC}" dt="2022-01-13T16:56:06.716" v="62" actId="1076"/>
          <ac:spMkLst>
            <pc:docMk/>
            <pc:sldMk cId="1081870795" sldId="258"/>
            <ac:spMk id="15" creationId="{FA41550C-F28D-485A-9E53-14357F5C3A82}"/>
          </ac:spMkLst>
        </pc:spChg>
        <pc:spChg chg="add del mod">
          <ac:chgData name="Dominic Anstey" userId="79091e4c0b072036" providerId="Windows Live" clId="Web-{A70D7D22-4114-44B1-A12B-2071F694ACCC}" dt="2022-01-13T16:55:59.137" v="59"/>
          <ac:spMkLst>
            <pc:docMk/>
            <pc:sldMk cId="1081870795" sldId="258"/>
            <ac:spMk id="16" creationId="{18BE85C7-A614-44E5-B86C-C0841AE0BD52}"/>
          </ac:spMkLst>
        </pc:spChg>
        <pc:spChg chg="add mod">
          <ac:chgData name="Dominic Anstey" userId="79091e4c0b072036" providerId="Windows Live" clId="Web-{A70D7D22-4114-44B1-A12B-2071F694ACCC}" dt="2022-01-13T16:56:17.216" v="66" actId="1076"/>
          <ac:spMkLst>
            <pc:docMk/>
            <pc:sldMk cId="1081870795" sldId="258"/>
            <ac:spMk id="17" creationId="{373BECD1-CEA6-4BA4-8BBC-2F222012BB2E}"/>
          </ac:spMkLst>
        </pc:spChg>
        <pc:picChg chg="del">
          <ac:chgData name="Dominic Anstey" userId="79091e4c0b072036" providerId="Windows Live" clId="Web-{A70D7D22-4114-44B1-A12B-2071F694ACCC}" dt="2022-01-13T16:52:24.585" v="19"/>
          <ac:picMkLst>
            <pc:docMk/>
            <pc:sldMk cId="1081870795" sldId="258"/>
            <ac:picMk id="2" creationId="{782A5AF4-5CC6-486E-B48F-B8078BA9E50E}"/>
          </ac:picMkLst>
        </pc:picChg>
        <pc:picChg chg="del">
          <ac:chgData name="Dominic Anstey" userId="79091e4c0b072036" providerId="Windows Live" clId="Web-{A70D7D22-4114-44B1-A12B-2071F694ACCC}" dt="2022-01-13T16:52:24.211" v="18"/>
          <ac:picMkLst>
            <pc:docMk/>
            <pc:sldMk cId="1081870795" sldId="258"/>
            <ac:picMk id="5" creationId="{F1514E5F-6476-4F2E-9CF8-1CEEF9427DC3}"/>
          </ac:picMkLst>
        </pc:picChg>
        <pc:picChg chg="del mod">
          <ac:chgData name="Dominic Anstey" userId="79091e4c0b072036" providerId="Windows Live" clId="Web-{A70D7D22-4114-44B1-A12B-2071F694ACCC}" dt="2022-01-13T16:52:36.695" v="27"/>
          <ac:picMkLst>
            <pc:docMk/>
            <pc:sldMk cId="1081870795" sldId="258"/>
            <ac:picMk id="6" creationId="{967220C6-22C7-4076-870C-3E07B2666F5A}"/>
          </ac:picMkLst>
        </pc:picChg>
        <pc:picChg chg="del">
          <ac:chgData name="Dominic Anstey" userId="79091e4c0b072036" providerId="Windows Live" clId="Web-{A70D7D22-4114-44B1-A12B-2071F694ACCC}" dt="2022-01-13T16:52:25.039" v="20"/>
          <ac:picMkLst>
            <pc:docMk/>
            <pc:sldMk cId="1081870795" sldId="258"/>
            <ac:picMk id="7" creationId="{9636B78A-EB6B-459B-BAC3-9A34291407CD}"/>
          </ac:picMkLst>
        </pc:picChg>
      </pc:sldChg>
      <pc:sldChg chg="new del">
        <pc:chgData name="Dominic Anstey" userId="79091e4c0b072036" providerId="Windows Live" clId="Web-{A70D7D22-4114-44B1-A12B-2071F694ACCC}" dt="2022-01-13T16:53:40.540" v="35"/>
        <pc:sldMkLst>
          <pc:docMk/>
          <pc:sldMk cId="2820113003" sldId="259"/>
        </pc:sldMkLst>
      </pc:sldChg>
      <pc:sldChg chg="del">
        <pc:chgData name="Dominic Anstey" userId="79091e4c0b072036" providerId="Windows Live" clId="Web-{A70D7D22-4114-44B1-A12B-2071F694ACCC}" dt="2022-01-13T16:52:04.820" v="8"/>
        <pc:sldMkLst>
          <pc:docMk/>
          <pc:sldMk cId="2030897784" sldId="260"/>
        </pc:sldMkLst>
      </pc:sldChg>
      <pc:sldChg chg="addSp delSp modSp new ord">
        <pc:chgData name="Dominic Anstey" userId="79091e4c0b072036" providerId="Windows Live" clId="Web-{A70D7D22-4114-44B1-A12B-2071F694ACCC}" dt="2022-01-13T16:59:04.017" v="95" actId="20577"/>
        <pc:sldMkLst>
          <pc:docMk/>
          <pc:sldMk cId="3152902104" sldId="260"/>
        </pc:sldMkLst>
        <pc:spChg chg="mod">
          <ac:chgData name="Dominic Anstey" userId="79091e4c0b072036" providerId="Windows Live" clId="Web-{A70D7D22-4114-44B1-A12B-2071F694ACCC}" dt="2022-01-13T16:59:04.017" v="95" actId="20577"/>
          <ac:spMkLst>
            <pc:docMk/>
            <pc:sldMk cId="3152902104" sldId="260"/>
            <ac:spMk id="2" creationId="{6C2A279F-8351-4300-83F3-E57E6B64E797}"/>
          </ac:spMkLst>
        </pc:spChg>
        <pc:spChg chg="del">
          <ac:chgData name="Dominic Anstey" userId="79091e4c0b072036" providerId="Windows Live" clId="Web-{A70D7D22-4114-44B1-A12B-2071F694ACCC}" dt="2022-01-13T16:57:27.889" v="72"/>
          <ac:spMkLst>
            <pc:docMk/>
            <pc:sldMk cId="3152902104" sldId="260"/>
            <ac:spMk id="3" creationId="{ECCA7D7F-161C-4D3B-8917-5F4423763FB9}"/>
          </ac:spMkLst>
        </pc:spChg>
        <pc:spChg chg="add mod">
          <ac:chgData name="Dominic Anstey" userId="79091e4c0b072036" providerId="Windows Live" clId="Web-{A70D7D22-4114-44B1-A12B-2071F694ACCC}" dt="2022-01-13T16:57:06.889" v="68" actId="1076"/>
          <ac:spMkLst>
            <pc:docMk/>
            <pc:sldMk cId="3152902104" sldId="260"/>
            <ac:spMk id="5" creationId="{6E686F5B-F944-4E04-8274-69026CCB13B0}"/>
          </ac:spMkLst>
        </pc:spChg>
        <pc:spChg chg="add mod ord">
          <ac:chgData name="Dominic Anstey" userId="79091e4c0b072036" providerId="Windows Live" clId="Web-{A70D7D22-4114-44B1-A12B-2071F694ACCC}" dt="2022-01-13T16:57:35.077" v="73"/>
          <ac:spMkLst>
            <pc:docMk/>
            <pc:sldMk cId="3152902104" sldId="260"/>
            <ac:spMk id="7" creationId="{AAA272E4-71F4-4E03-B54D-64F93BED0EC2}"/>
          </ac:spMkLst>
        </pc:spChg>
        <pc:spChg chg="add">
          <ac:chgData name="Dominic Anstey" userId="79091e4c0b072036" providerId="Windows Live" clId="Web-{A70D7D22-4114-44B1-A12B-2071F694ACCC}" dt="2022-01-13T16:58:41.360" v="81"/>
          <ac:spMkLst>
            <pc:docMk/>
            <pc:sldMk cId="3152902104" sldId="260"/>
            <ac:spMk id="9" creationId="{4508B129-7630-4775-A370-49013FDF1647}"/>
          </ac:spMkLst>
        </pc:spChg>
      </pc:sldChg>
      <pc:sldChg chg="del">
        <pc:chgData name="Dominic Anstey" userId="79091e4c0b072036" providerId="Windows Live" clId="Web-{A70D7D22-4114-44B1-A12B-2071F694ACCC}" dt="2022-01-13T16:52:04.538" v="0"/>
        <pc:sldMkLst>
          <pc:docMk/>
          <pc:sldMk cId="205899686" sldId="274"/>
        </pc:sldMkLst>
      </pc:sldChg>
      <pc:sldChg chg="del">
        <pc:chgData name="Dominic Anstey" userId="79091e4c0b072036" providerId="Windows Live" clId="Web-{A70D7D22-4114-44B1-A12B-2071F694ACCC}" dt="2022-01-13T16:52:04.569" v="6"/>
        <pc:sldMkLst>
          <pc:docMk/>
          <pc:sldMk cId="2185663591" sldId="275"/>
        </pc:sldMkLst>
      </pc:sldChg>
      <pc:sldChg chg="del">
        <pc:chgData name="Dominic Anstey" userId="79091e4c0b072036" providerId="Windows Live" clId="Web-{A70D7D22-4114-44B1-A12B-2071F694ACCC}" dt="2022-01-13T16:52:04.569" v="5"/>
        <pc:sldMkLst>
          <pc:docMk/>
          <pc:sldMk cId="3370355276" sldId="282"/>
        </pc:sldMkLst>
      </pc:sldChg>
      <pc:sldChg chg="del">
        <pc:chgData name="Dominic Anstey" userId="79091e4c0b072036" providerId="Windows Live" clId="Web-{A70D7D22-4114-44B1-A12B-2071F694ACCC}" dt="2022-01-13T16:52:04.569" v="4"/>
        <pc:sldMkLst>
          <pc:docMk/>
          <pc:sldMk cId="2750105745" sldId="286"/>
        </pc:sldMkLst>
      </pc:sldChg>
      <pc:sldChg chg="del">
        <pc:chgData name="Dominic Anstey" userId="79091e4c0b072036" providerId="Windows Live" clId="Web-{A70D7D22-4114-44B1-A12B-2071F694ACCC}" dt="2022-01-13T16:52:04.569" v="3"/>
        <pc:sldMkLst>
          <pc:docMk/>
          <pc:sldMk cId="2162470836" sldId="288"/>
        </pc:sldMkLst>
      </pc:sldChg>
      <pc:sldChg chg="del">
        <pc:chgData name="Dominic Anstey" userId="79091e4c0b072036" providerId="Windows Live" clId="Web-{A70D7D22-4114-44B1-A12B-2071F694ACCC}" dt="2022-01-13T16:52:04.946" v="12"/>
        <pc:sldMkLst>
          <pc:docMk/>
          <pc:sldMk cId="1273020588" sldId="289"/>
        </pc:sldMkLst>
      </pc:sldChg>
      <pc:sldChg chg="del">
        <pc:chgData name="Dominic Anstey" userId="79091e4c0b072036" providerId="Windows Live" clId="Web-{A70D7D22-4114-44B1-A12B-2071F694ACCC}" dt="2022-01-13T16:52:04.929" v="9"/>
        <pc:sldMkLst>
          <pc:docMk/>
          <pc:sldMk cId="3900373818" sldId="290"/>
        </pc:sldMkLst>
      </pc:sldChg>
      <pc:sldChg chg="del">
        <pc:chgData name="Dominic Anstey" userId="79091e4c0b072036" providerId="Windows Live" clId="Web-{A70D7D22-4114-44B1-A12B-2071F694ACCC}" dt="2022-01-13T16:52:04.820" v="7"/>
        <pc:sldMkLst>
          <pc:docMk/>
          <pc:sldMk cId="2295408171" sldId="291"/>
        </pc:sldMkLst>
      </pc:sldChg>
      <pc:sldChg chg="del">
        <pc:chgData name="Dominic Anstey" userId="79091e4c0b072036" providerId="Windows Live" clId="Web-{A70D7D22-4114-44B1-A12B-2071F694ACCC}" dt="2022-01-13T16:52:04.946" v="11"/>
        <pc:sldMkLst>
          <pc:docMk/>
          <pc:sldMk cId="1186222731" sldId="292"/>
        </pc:sldMkLst>
      </pc:sldChg>
      <pc:sldChg chg="del">
        <pc:chgData name="Dominic Anstey" userId="79091e4c0b072036" providerId="Windows Live" clId="Web-{A70D7D22-4114-44B1-A12B-2071F694ACCC}" dt="2022-01-13T16:52:04.929" v="10"/>
        <pc:sldMkLst>
          <pc:docMk/>
          <pc:sldMk cId="3646223592" sldId="293"/>
        </pc:sldMkLst>
      </pc:sldChg>
      <pc:sldChg chg="del">
        <pc:chgData name="Dominic Anstey" userId="79091e4c0b072036" providerId="Windows Live" clId="Web-{A70D7D22-4114-44B1-A12B-2071F694ACCC}" dt="2022-01-13T16:52:04.569" v="2"/>
        <pc:sldMkLst>
          <pc:docMk/>
          <pc:sldMk cId="102817520" sldId="294"/>
        </pc:sldMkLst>
      </pc:sldChg>
      <pc:sldChg chg="del">
        <pc:chgData name="Dominic Anstey" userId="79091e4c0b072036" providerId="Windows Live" clId="Web-{A70D7D22-4114-44B1-A12B-2071F694ACCC}" dt="2022-01-13T16:52:04.569" v="1"/>
        <pc:sldMkLst>
          <pc:docMk/>
          <pc:sldMk cId="2743541556" sldId="295"/>
        </pc:sldMkLst>
      </pc:sldChg>
    </pc:docChg>
  </pc:docChgLst>
  <pc:docChgLst>
    <pc:chgData name="Dominic Anstey" userId="79091e4c0b072036" providerId="Windows Live" clId="Web-{1782A5CA-0059-43FD-8543-657C80026522}"/>
    <pc:docChg chg="delSld modSld sldOrd">
      <pc:chgData name="Dominic Anstey" userId="79091e4c0b072036" providerId="Windows Live" clId="Web-{1782A5CA-0059-43FD-8543-657C80026522}" dt="2022-01-16T17:20:09.665" v="829" actId="20577"/>
      <pc:docMkLst>
        <pc:docMk/>
      </pc:docMkLst>
      <pc:sldChg chg="modSp">
        <pc:chgData name="Dominic Anstey" userId="79091e4c0b072036" providerId="Windows Live" clId="Web-{1782A5CA-0059-43FD-8543-657C80026522}" dt="2022-01-16T16:10:39.120" v="0" actId="14100"/>
        <pc:sldMkLst>
          <pc:docMk/>
          <pc:sldMk cId="837668782" sldId="265"/>
        </pc:sldMkLst>
        <pc:cxnChg chg="mod">
          <ac:chgData name="Dominic Anstey" userId="79091e4c0b072036" providerId="Windows Live" clId="Web-{1782A5CA-0059-43FD-8543-657C80026522}" dt="2022-01-16T16:10:39.120" v="0" actId="14100"/>
          <ac:cxnSpMkLst>
            <pc:docMk/>
            <pc:sldMk cId="837668782" sldId="265"/>
            <ac:cxnSpMk id="21" creationId="{887DF688-C1CF-4CBC-96A8-5B803AB80CF0}"/>
          </ac:cxnSpMkLst>
        </pc:cxnChg>
      </pc:sldChg>
      <pc:sldChg chg="addSp delSp modSp">
        <pc:chgData name="Dominic Anstey" userId="79091e4c0b072036" providerId="Windows Live" clId="Web-{1782A5CA-0059-43FD-8543-657C80026522}" dt="2022-01-16T16:26:30.524" v="167" actId="1076"/>
        <pc:sldMkLst>
          <pc:docMk/>
          <pc:sldMk cId="685610200" sldId="266"/>
        </pc:sldMkLst>
        <pc:spChg chg="del">
          <ac:chgData name="Dominic Anstey" userId="79091e4c0b072036" providerId="Windows Live" clId="Web-{1782A5CA-0059-43FD-8543-657C80026522}" dt="2022-01-16T16:12:00.391" v="1"/>
          <ac:spMkLst>
            <pc:docMk/>
            <pc:sldMk cId="685610200" sldId="266"/>
            <ac:spMk id="2" creationId="{ECE73EA2-3F95-4D42-84E0-A5E20645D3E5}"/>
          </ac:spMkLst>
        </pc:spChg>
        <pc:spChg chg="add mod">
          <ac:chgData name="Dominic Anstey" userId="79091e4c0b072036" providerId="Windows Live" clId="Web-{1782A5CA-0059-43FD-8543-657C80026522}" dt="2022-01-16T16:26:22.445" v="160" actId="20577"/>
          <ac:spMkLst>
            <pc:docMk/>
            <pc:sldMk cId="685610200" sldId="266"/>
            <ac:spMk id="3" creationId="{AFF7D4CF-6330-488D-8EAA-AF0E4167380D}"/>
          </ac:spMkLst>
        </pc:spChg>
        <pc:spChg chg="add mod">
          <ac:chgData name="Dominic Anstey" userId="79091e4c0b072036" providerId="Windows Live" clId="Web-{1782A5CA-0059-43FD-8543-657C80026522}" dt="2022-01-16T16:26:26.117" v="163" actId="20577"/>
          <ac:spMkLst>
            <pc:docMk/>
            <pc:sldMk cId="685610200" sldId="266"/>
            <ac:spMk id="4" creationId="{2FA461AE-BE5B-47D2-91E4-DC8DA44D0472}"/>
          </ac:spMkLst>
        </pc:spChg>
        <pc:spChg chg="add mod">
          <ac:chgData name="Dominic Anstey" userId="79091e4c0b072036" providerId="Windows Live" clId="Web-{1782A5CA-0059-43FD-8543-657C80026522}" dt="2022-01-16T16:26:28.180" v="165" actId="1076"/>
          <ac:spMkLst>
            <pc:docMk/>
            <pc:sldMk cId="685610200" sldId="266"/>
            <ac:spMk id="9" creationId="{8F98F645-D42B-4750-8DB8-6748E01CB675}"/>
          </ac:spMkLst>
        </pc:spChg>
        <pc:spChg chg="add del">
          <ac:chgData name="Dominic Anstey" userId="79091e4c0b072036" providerId="Windows Live" clId="Web-{1782A5CA-0059-43FD-8543-657C80026522}" dt="2022-01-16T16:20:01.812" v="82"/>
          <ac:spMkLst>
            <pc:docMk/>
            <pc:sldMk cId="685610200" sldId="266"/>
            <ac:spMk id="14" creationId="{92CD9C99-C108-44CC-B809-1D6B6BFC5C61}"/>
          </ac:spMkLst>
        </pc:spChg>
        <pc:spChg chg="add mod">
          <ac:chgData name="Dominic Anstey" userId="79091e4c0b072036" providerId="Windows Live" clId="Web-{1782A5CA-0059-43FD-8543-657C80026522}" dt="2022-01-16T16:26:30.524" v="167" actId="1076"/>
          <ac:spMkLst>
            <pc:docMk/>
            <pc:sldMk cId="685610200" sldId="266"/>
            <ac:spMk id="16" creationId="{C62FA731-3DDB-42E9-91E4-98536B455AAF}"/>
          </ac:spMkLst>
        </pc:spChg>
        <pc:picChg chg="add mod">
          <ac:chgData name="Dominic Anstey" userId="79091e4c0b072036" providerId="Windows Live" clId="Web-{1782A5CA-0059-43FD-8543-657C80026522}" dt="2022-01-16T16:26:26.680" v="164" actId="1076"/>
          <ac:picMkLst>
            <pc:docMk/>
            <pc:sldMk cId="685610200" sldId="266"/>
            <ac:picMk id="5" creationId="{6B4F9EE1-242C-4830-8157-9BCD05628460}"/>
          </ac:picMkLst>
        </pc:picChg>
        <pc:picChg chg="add del mod">
          <ac:chgData name="Dominic Anstey" userId="79091e4c0b072036" providerId="Windows Live" clId="Web-{1782A5CA-0059-43FD-8543-657C80026522}" dt="2022-01-16T16:18:56.370" v="72"/>
          <ac:picMkLst>
            <pc:docMk/>
            <pc:sldMk cId="685610200" sldId="266"/>
            <ac:picMk id="6" creationId="{BF0AEE9E-4877-4A1C-9B70-3302019CE603}"/>
          </ac:picMkLst>
        </pc:picChg>
        <pc:picChg chg="add del mod">
          <ac:chgData name="Dominic Anstey" userId="79091e4c0b072036" providerId="Windows Live" clId="Web-{1782A5CA-0059-43FD-8543-657C80026522}" dt="2022-01-16T16:19:03.074" v="74"/>
          <ac:picMkLst>
            <pc:docMk/>
            <pc:sldMk cId="685610200" sldId="266"/>
            <ac:picMk id="7" creationId="{EB1FF4DC-5C7C-4D5C-BCC1-2B9F3BC8893E}"/>
          </ac:picMkLst>
        </pc:picChg>
        <pc:picChg chg="add mod">
          <ac:chgData name="Dominic Anstey" userId="79091e4c0b072036" providerId="Windows Live" clId="Web-{1782A5CA-0059-43FD-8543-657C80026522}" dt="2022-01-16T16:26:29.196" v="166" actId="1076"/>
          <ac:picMkLst>
            <pc:docMk/>
            <pc:sldMk cId="685610200" sldId="266"/>
            <ac:picMk id="15" creationId="{CB0C6652-EE45-47F0-B294-0FE798089669}"/>
          </ac:picMkLst>
        </pc:picChg>
      </pc:sldChg>
      <pc:sldChg chg="addSp delSp modSp">
        <pc:chgData name="Dominic Anstey" userId="79091e4c0b072036" providerId="Windows Live" clId="Web-{1782A5CA-0059-43FD-8543-657C80026522}" dt="2022-01-16T16:33:01.533" v="292" actId="20577"/>
        <pc:sldMkLst>
          <pc:docMk/>
          <pc:sldMk cId="630062388" sldId="267"/>
        </pc:sldMkLst>
        <pc:spChg chg="mod">
          <ac:chgData name="Dominic Anstey" userId="79091e4c0b072036" providerId="Windows Live" clId="Web-{1782A5CA-0059-43FD-8543-657C80026522}" dt="2022-01-16T16:33:01.533" v="292" actId="20577"/>
          <ac:spMkLst>
            <pc:docMk/>
            <pc:sldMk cId="630062388" sldId="267"/>
            <ac:spMk id="2" creationId="{ECE73EA2-3F95-4D42-84E0-A5E20645D3E5}"/>
          </ac:spMkLst>
        </pc:spChg>
        <pc:spChg chg="add del mod">
          <ac:chgData name="Dominic Anstey" userId="79091e4c0b072036" providerId="Windows Live" clId="Web-{1782A5CA-0059-43FD-8543-657C80026522}" dt="2022-01-16T16:23:52.342" v="140"/>
          <ac:spMkLst>
            <pc:docMk/>
            <pc:sldMk cId="630062388" sldId="267"/>
            <ac:spMk id="4" creationId="{9E2EE0FA-954F-4074-9377-394CCDE1110B}"/>
          </ac:spMkLst>
        </pc:spChg>
        <pc:spChg chg="add del mod">
          <ac:chgData name="Dominic Anstey" userId="79091e4c0b072036" providerId="Windows Live" clId="Web-{1782A5CA-0059-43FD-8543-657C80026522}" dt="2022-01-16T16:28:50.501" v="188"/>
          <ac:spMkLst>
            <pc:docMk/>
            <pc:sldMk cId="630062388" sldId="267"/>
            <ac:spMk id="5" creationId="{99084B7E-47EC-4420-B219-5006ED5DB369}"/>
          </ac:spMkLst>
        </pc:spChg>
        <pc:spChg chg="add del mod">
          <ac:chgData name="Dominic Anstey" userId="79091e4c0b072036" providerId="Windows Live" clId="Web-{1782A5CA-0059-43FD-8543-657C80026522}" dt="2022-01-16T16:29:47.786" v="232"/>
          <ac:spMkLst>
            <pc:docMk/>
            <pc:sldMk cId="630062388" sldId="267"/>
            <ac:spMk id="11" creationId="{66B80DC4-566F-4AA2-AFDD-8F6E9CBF6C0B}"/>
          </ac:spMkLst>
        </pc:spChg>
        <pc:spChg chg="add del mod">
          <ac:chgData name="Dominic Anstey" userId="79091e4c0b072036" providerId="Windows Live" clId="Web-{1782A5CA-0059-43FD-8543-657C80026522}" dt="2022-01-16T16:29:56.787" v="236"/>
          <ac:spMkLst>
            <pc:docMk/>
            <pc:sldMk cId="630062388" sldId="267"/>
            <ac:spMk id="13" creationId="{888817D6-7357-4E21-86E2-C693FA375EEB}"/>
          </ac:spMkLst>
        </pc:spChg>
        <pc:picChg chg="add del mod">
          <ac:chgData name="Dominic Anstey" userId="79091e4c0b072036" providerId="Windows Live" clId="Web-{1782A5CA-0059-43FD-8543-657C80026522}" dt="2022-01-16T16:28:48.798" v="187"/>
          <ac:picMkLst>
            <pc:docMk/>
            <pc:sldMk cId="630062388" sldId="267"/>
            <ac:picMk id="3" creationId="{3F8B9A7F-3F1E-4C8F-84F4-5099AD751AAE}"/>
          </ac:picMkLst>
        </pc:picChg>
      </pc:sldChg>
      <pc:sldChg chg="addSp modSp">
        <pc:chgData name="Dominic Anstey" userId="79091e4c0b072036" providerId="Windows Live" clId="Web-{1782A5CA-0059-43FD-8543-657C80026522}" dt="2022-01-16T16:54:46.241" v="506" actId="20577"/>
        <pc:sldMkLst>
          <pc:docMk/>
          <pc:sldMk cId="1578594160" sldId="270"/>
        </pc:sldMkLst>
        <pc:spChg chg="mod">
          <ac:chgData name="Dominic Anstey" userId="79091e4c0b072036" providerId="Windows Live" clId="Web-{1782A5CA-0059-43FD-8543-657C80026522}" dt="2022-01-16T16:54:46.241" v="506" actId="20577"/>
          <ac:spMkLst>
            <pc:docMk/>
            <pc:sldMk cId="1578594160" sldId="270"/>
            <ac:spMk id="2" creationId="{ECE73EA2-3F95-4D42-84E0-A5E20645D3E5}"/>
          </ac:spMkLst>
        </pc:spChg>
        <pc:spChg chg="add mod">
          <ac:chgData name="Dominic Anstey" userId="79091e4c0b072036" providerId="Windows Live" clId="Web-{1782A5CA-0059-43FD-8543-657C80026522}" dt="2022-01-16T16:49:20.439" v="448" actId="20577"/>
          <ac:spMkLst>
            <pc:docMk/>
            <pc:sldMk cId="1578594160" sldId="270"/>
            <ac:spMk id="3" creationId="{BBA1B2F6-26C3-41E3-AB89-FF7EECE740CF}"/>
          </ac:spMkLst>
        </pc:spChg>
      </pc:sldChg>
      <pc:sldChg chg="addSp modSp">
        <pc:chgData name="Dominic Anstey" userId="79091e4c0b072036" providerId="Windows Live" clId="Web-{1782A5CA-0059-43FD-8543-657C80026522}" dt="2022-01-16T17:03:02.757" v="585" actId="1076"/>
        <pc:sldMkLst>
          <pc:docMk/>
          <pc:sldMk cId="3028456862" sldId="271"/>
        </pc:sldMkLst>
        <pc:spChg chg="mod">
          <ac:chgData name="Dominic Anstey" userId="79091e4c0b072036" providerId="Windows Live" clId="Web-{1782A5CA-0059-43FD-8543-657C80026522}" dt="2022-01-16T16:54:56.960" v="508" actId="20577"/>
          <ac:spMkLst>
            <pc:docMk/>
            <pc:sldMk cId="3028456862" sldId="271"/>
            <ac:spMk id="2" creationId="{ECE73EA2-3F95-4D42-84E0-A5E20645D3E5}"/>
          </ac:spMkLst>
        </pc:spChg>
        <pc:spChg chg="add mod">
          <ac:chgData name="Dominic Anstey" userId="79091e4c0b072036" providerId="Windows Live" clId="Web-{1782A5CA-0059-43FD-8543-657C80026522}" dt="2022-01-16T17:00:50.483" v="531" actId="1076"/>
          <ac:spMkLst>
            <pc:docMk/>
            <pc:sldMk cId="3028456862" sldId="271"/>
            <ac:spMk id="4" creationId="{933B7E23-CECE-469C-89B2-61213BB956EF}"/>
          </ac:spMkLst>
        </pc:spChg>
        <pc:spChg chg="add mod">
          <ac:chgData name="Dominic Anstey" userId="79091e4c0b072036" providerId="Windows Live" clId="Web-{1782A5CA-0059-43FD-8543-657C80026522}" dt="2022-01-16T17:03:02.757" v="585" actId="1076"/>
          <ac:spMkLst>
            <pc:docMk/>
            <pc:sldMk cId="3028456862" sldId="271"/>
            <ac:spMk id="5" creationId="{221B839D-66E2-49E9-A56E-186CBD5E8490}"/>
          </ac:spMkLst>
        </pc:spChg>
        <pc:picChg chg="add mod modCrop">
          <ac:chgData name="Dominic Anstey" userId="79091e4c0b072036" providerId="Windows Live" clId="Web-{1782A5CA-0059-43FD-8543-657C80026522}" dt="2022-01-16T17:01:14" v="535" actId="1076"/>
          <ac:picMkLst>
            <pc:docMk/>
            <pc:sldMk cId="3028456862" sldId="271"/>
            <ac:picMk id="3" creationId="{AFB2EE03-2E44-4BDD-9CD0-7FD9A56B91ED}"/>
          </ac:picMkLst>
        </pc:picChg>
      </pc:sldChg>
      <pc:sldChg chg="addSp delSp modSp">
        <pc:chgData name="Dominic Anstey" userId="79091e4c0b072036" providerId="Windows Live" clId="Web-{1782A5CA-0059-43FD-8543-657C80026522}" dt="2022-01-16T17:16:34.386" v="619" actId="20577"/>
        <pc:sldMkLst>
          <pc:docMk/>
          <pc:sldMk cId="3938253970" sldId="278"/>
        </pc:sldMkLst>
        <pc:spChg chg="del">
          <ac:chgData name="Dominic Anstey" userId="79091e4c0b072036" providerId="Windows Live" clId="Web-{1782A5CA-0059-43FD-8543-657C80026522}" dt="2022-01-16T17:10:05.252" v="587"/>
          <ac:spMkLst>
            <pc:docMk/>
            <pc:sldMk cId="3938253970" sldId="278"/>
            <ac:spMk id="2" creationId="{ECE73EA2-3F95-4D42-84E0-A5E20645D3E5}"/>
          </ac:spMkLst>
        </pc:spChg>
        <pc:spChg chg="add mod">
          <ac:chgData name="Dominic Anstey" userId="79091e4c0b072036" providerId="Windows Live" clId="Web-{1782A5CA-0059-43FD-8543-657C80026522}" dt="2022-01-16T17:16:34.386" v="619" actId="20577"/>
          <ac:spMkLst>
            <pc:docMk/>
            <pc:sldMk cId="3938253970" sldId="278"/>
            <ac:spMk id="11" creationId="{C3C543CD-3DCF-423B-BC80-1CCDC1F589E5}"/>
          </ac:spMkLst>
        </pc:spChg>
        <pc:spChg chg="add mod">
          <ac:chgData name="Dominic Anstey" userId="79091e4c0b072036" providerId="Windows Live" clId="Web-{1782A5CA-0059-43FD-8543-657C80026522}" dt="2022-01-16T17:11:10.287" v="604" actId="1076"/>
          <ac:spMkLst>
            <pc:docMk/>
            <pc:sldMk cId="3938253970" sldId="278"/>
            <ac:spMk id="13" creationId="{AE1CFDBE-8DDF-41D9-B57E-6515CCC1D52D}"/>
          </ac:spMkLst>
        </pc:spChg>
        <pc:spChg chg="add mod">
          <ac:chgData name="Dominic Anstey" userId="79091e4c0b072036" providerId="Windows Live" clId="Web-{1782A5CA-0059-43FD-8543-657C80026522}" dt="2022-01-16T17:11:15.678" v="605" actId="1076"/>
          <ac:spMkLst>
            <pc:docMk/>
            <pc:sldMk cId="3938253970" sldId="278"/>
            <ac:spMk id="14" creationId="{C2D2CE37-7F02-48F5-B36D-EA00A44DA314}"/>
          </ac:spMkLst>
        </pc:spChg>
        <pc:picChg chg="add del mod">
          <ac:chgData name="Dominic Anstey" userId="79091e4c0b072036" providerId="Windows Live" clId="Web-{1782A5CA-0059-43FD-8543-657C80026522}" dt="2022-01-16T17:14:36.816" v="611"/>
          <ac:picMkLst>
            <pc:docMk/>
            <pc:sldMk cId="3938253970" sldId="278"/>
            <ac:picMk id="3" creationId="{49E861E6-31F0-4EB8-8B87-785E26207BB7}"/>
          </ac:picMkLst>
        </pc:picChg>
        <pc:picChg chg="add mod">
          <ac:chgData name="Dominic Anstey" userId="79091e4c0b072036" providerId="Windows Live" clId="Web-{1782A5CA-0059-43FD-8543-657C80026522}" dt="2022-01-16T17:14:45.192" v="615" actId="1076"/>
          <ac:picMkLst>
            <pc:docMk/>
            <pc:sldMk cId="3938253970" sldId="278"/>
            <ac:picMk id="4" creationId="{86AEEFB6-0FC4-4CD6-B702-0EE57E24FF73}"/>
          </ac:picMkLst>
        </pc:picChg>
        <pc:picChg chg="add mod">
          <ac:chgData name="Dominic Anstey" userId="79091e4c0b072036" providerId="Windows Live" clId="Web-{1782A5CA-0059-43FD-8543-657C80026522}" dt="2022-01-16T17:10:51.661" v="599" actId="1076"/>
          <ac:picMkLst>
            <pc:docMk/>
            <pc:sldMk cId="3938253970" sldId="278"/>
            <ac:picMk id="7" creationId="{893E6B30-FCF8-4D43-A060-08971FEC3296}"/>
          </ac:picMkLst>
        </pc:picChg>
        <pc:picChg chg="add mod">
          <ac:chgData name="Dominic Anstey" userId="79091e4c0b072036" providerId="Windows Live" clId="Web-{1782A5CA-0059-43FD-8543-657C80026522}" dt="2022-01-16T17:10:52.349" v="600" actId="1076"/>
          <ac:picMkLst>
            <pc:docMk/>
            <pc:sldMk cId="3938253970" sldId="278"/>
            <ac:picMk id="9" creationId="{200549E4-98ED-4DD2-879C-A0CEB94CD81E}"/>
          </ac:picMkLst>
        </pc:picChg>
      </pc:sldChg>
      <pc:sldChg chg="ord">
        <pc:chgData name="Dominic Anstey" userId="79091e4c0b072036" providerId="Windows Live" clId="Web-{1782A5CA-0059-43FD-8543-657C80026522}" dt="2022-01-16T17:07:10.100" v="586"/>
        <pc:sldMkLst>
          <pc:docMk/>
          <pc:sldMk cId="477908126" sldId="280"/>
        </pc:sldMkLst>
      </pc:sldChg>
      <pc:sldChg chg="del">
        <pc:chgData name="Dominic Anstey" userId="79091e4c0b072036" providerId="Windows Live" clId="Web-{1782A5CA-0059-43FD-8543-657C80026522}" dt="2022-01-16T17:16:20.088" v="616"/>
        <pc:sldMkLst>
          <pc:docMk/>
          <pc:sldMk cId="1263169635" sldId="283"/>
        </pc:sldMkLst>
      </pc:sldChg>
      <pc:sldChg chg="modSp">
        <pc:chgData name="Dominic Anstey" userId="79091e4c0b072036" providerId="Windows Live" clId="Web-{1782A5CA-0059-43FD-8543-657C80026522}" dt="2022-01-16T17:16:42.262" v="621" actId="20577"/>
        <pc:sldMkLst>
          <pc:docMk/>
          <pc:sldMk cId="3114192385" sldId="284"/>
        </pc:sldMkLst>
        <pc:spChg chg="mod">
          <ac:chgData name="Dominic Anstey" userId="79091e4c0b072036" providerId="Windows Live" clId="Web-{1782A5CA-0059-43FD-8543-657C80026522}" dt="2022-01-16T17:16:42.262" v="621" actId="20577"/>
          <ac:spMkLst>
            <pc:docMk/>
            <pc:sldMk cId="3114192385" sldId="284"/>
            <ac:spMk id="9" creationId="{69F02B47-BD19-45AF-836D-B31012623062}"/>
          </ac:spMkLst>
        </pc:spChg>
      </pc:sldChg>
      <pc:sldChg chg="modSp">
        <pc:chgData name="Dominic Anstey" userId="79091e4c0b072036" providerId="Windows Live" clId="Web-{1782A5CA-0059-43FD-8543-657C80026522}" dt="2022-01-16T17:16:49.075" v="623" actId="20577"/>
        <pc:sldMkLst>
          <pc:docMk/>
          <pc:sldMk cId="3561712812" sldId="286"/>
        </pc:sldMkLst>
        <pc:spChg chg="mod">
          <ac:chgData name="Dominic Anstey" userId="79091e4c0b072036" providerId="Windows Live" clId="Web-{1782A5CA-0059-43FD-8543-657C80026522}" dt="2022-01-16T17:16:49.075" v="623" actId="20577"/>
          <ac:spMkLst>
            <pc:docMk/>
            <pc:sldMk cId="3561712812" sldId="286"/>
            <ac:spMk id="9" creationId="{CB757270-E95D-4BB6-85A2-153C942B519E}"/>
          </ac:spMkLst>
        </pc:spChg>
      </pc:sldChg>
      <pc:sldChg chg="modSp">
        <pc:chgData name="Dominic Anstey" userId="79091e4c0b072036" providerId="Windows Live" clId="Web-{1782A5CA-0059-43FD-8543-657C80026522}" dt="2022-01-16T17:20:09.665" v="829" actId="20577"/>
        <pc:sldMkLst>
          <pc:docMk/>
          <pc:sldMk cId="1500354663" sldId="294"/>
        </pc:sldMkLst>
        <pc:spChg chg="mod">
          <ac:chgData name="Dominic Anstey" userId="79091e4c0b072036" providerId="Windows Live" clId="Web-{1782A5CA-0059-43FD-8543-657C80026522}" dt="2022-01-16T17:20:09.665" v="829" actId="20577"/>
          <ac:spMkLst>
            <pc:docMk/>
            <pc:sldMk cId="1500354663" sldId="294"/>
            <ac:spMk id="2" creationId="{ECE73EA2-3F95-4D42-84E0-A5E20645D3E5}"/>
          </ac:spMkLst>
        </pc:spChg>
      </pc:sldChg>
    </pc:docChg>
  </pc:docChgLst>
  <pc:docChgLst>
    <pc:chgData name="Dominic Anstey" userId="79091e4c0b072036" providerId="Windows Live" clId="Web-{EF3C28F1-C995-480C-BA2A-815F5DBFF012}"/>
    <pc:docChg chg="modSld">
      <pc:chgData name="Dominic Anstey" userId="79091e4c0b072036" providerId="Windows Live" clId="Web-{EF3C28F1-C995-480C-BA2A-815F5DBFF012}" dt="2022-01-17T14:57:58.095" v="31" actId="20577"/>
      <pc:docMkLst>
        <pc:docMk/>
      </pc:docMkLst>
      <pc:sldChg chg="modSp">
        <pc:chgData name="Dominic Anstey" userId="79091e4c0b072036" providerId="Windows Live" clId="Web-{EF3C28F1-C995-480C-BA2A-815F5DBFF012}" dt="2022-01-17T14:55:56.014" v="2" actId="20577"/>
        <pc:sldMkLst>
          <pc:docMk/>
          <pc:sldMk cId="1447435518" sldId="261"/>
        </pc:sldMkLst>
        <pc:spChg chg="mod">
          <ac:chgData name="Dominic Anstey" userId="79091e4c0b072036" providerId="Windows Live" clId="Web-{EF3C28F1-C995-480C-BA2A-815F5DBFF012}" dt="2022-01-17T14:55:56.014" v="2" actId="20577"/>
          <ac:spMkLst>
            <pc:docMk/>
            <pc:sldMk cId="1447435518" sldId="261"/>
            <ac:spMk id="7" creationId="{03955D69-0ECE-4102-B564-FABB7EDA2E74}"/>
          </ac:spMkLst>
        </pc:spChg>
      </pc:sldChg>
      <pc:sldChg chg="modSp">
        <pc:chgData name="Dominic Anstey" userId="79091e4c0b072036" providerId="Windows Live" clId="Web-{EF3C28F1-C995-480C-BA2A-815F5DBFF012}" dt="2022-01-17T14:56:18.483" v="4" actId="20577"/>
        <pc:sldMkLst>
          <pc:docMk/>
          <pc:sldMk cId="2755584908" sldId="262"/>
        </pc:sldMkLst>
        <pc:spChg chg="mod">
          <ac:chgData name="Dominic Anstey" userId="79091e4c0b072036" providerId="Windows Live" clId="Web-{EF3C28F1-C995-480C-BA2A-815F5DBFF012}" dt="2022-01-17T14:56:18.483" v="4" actId="20577"/>
          <ac:spMkLst>
            <pc:docMk/>
            <pc:sldMk cId="2755584908" sldId="262"/>
            <ac:spMk id="9" creationId="{D7D90D37-CB4B-4822-97D4-ADA25971D068}"/>
          </ac:spMkLst>
        </pc:spChg>
      </pc:sldChg>
      <pc:sldChg chg="modSp">
        <pc:chgData name="Dominic Anstey" userId="79091e4c0b072036" providerId="Windows Live" clId="Web-{EF3C28F1-C995-480C-BA2A-815F5DBFF012}" dt="2022-01-17T14:56:18.577" v="8" actId="20577"/>
        <pc:sldMkLst>
          <pc:docMk/>
          <pc:sldMk cId="685610200" sldId="266"/>
        </pc:sldMkLst>
        <pc:spChg chg="mod">
          <ac:chgData name="Dominic Anstey" userId="79091e4c0b072036" providerId="Windows Live" clId="Web-{EF3C28F1-C995-480C-BA2A-815F5DBFF012}" dt="2022-01-17T14:56:18.530" v="6" actId="20577"/>
          <ac:spMkLst>
            <pc:docMk/>
            <pc:sldMk cId="685610200" sldId="266"/>
            <ac:spMk id="9" creationId="{8F98F645-D42B-4750-8DB8-6748E01CB675}"/>
          </ac:spMkLst>
        </pc:spChg>
        <pc:spChg chg="mod">
          <ac:chgData name="Dominic Anstey" userId="79091e4c0b072036" providerId="Windows Live" clId="Web-{EF3C28F1-C995-480C-BA2A-815F5DBFF012}" dt="2022-01-17T14:56:18.577" v="8" actId="20577"/>
          <ac:spMkLst>
            <pc:docMk/>
            <pc:sldMk cId="685610200" sldId="266"/>
            <ac:spMk id="16" creationId="{C62FA731-3DDB-42E9-91E4-98536B455AAF}"/>
          </ac:spMkLst>
        </pc:spChg>
      </pc:sldChg>
      <pc:sldChg chg="modSp">
        <pc:chgData name="Dominic Anstey" userId="79091e4c0b072036" providerId="Windows Live" clId="Web-{EF3C28F1-C995-480C-BA2A-815F5DBFF012}" dt="2022-01-17T14:55:55.811" v="1" actId="20577"/>
        <pc:sldMkLst>
          <pc:docMk/>
          <pc:sldMk cId="3467875918" sldId="273"/>
        </pc:sldMkLst>
        <pc:spChg chg="mod">
          <ac:chgData name="Dominic Anstey" userId="79091e4c0b072036" providerId="Windows Live" clId="Web-{EF3C28F1-C995-480C-BA2A-815F5DBFF012}" dt="2022-01-17T14:55:55.811" v="1" actId="20577"/>
          <ac:spMkLst>
            <pc:docMk/>
            <pc:sldMk cId="3467875918" sldId="273"/>
            <ac:spMk id="9" creationId="{C2918F4A-EBA8-4EE0-9AEE-19F9D0399E3D}"/>
          </ac:spMkLst>
        </pc:spChg>
      </pc:sldChg>
      <pc:sldChg chg="modSp">
        <pc:chgData name="Dominic Anstey" userId="79091e4c0b072036" providerId="Windows Live" clId="Web-{EF3C28F1-C995-480C-BA2A-815F5DBFF012}" dt="2022-01-17T14:56:22.265" v="10" actId="20577"/>
        <pc:sldMkLst>
          <pc:docMk/>
          <pc:sldMk cId="3585297109" sldId="274"/>
        </pc:sldMkLst>
        <pc:spChg chg="mod">
          <ac:chgData name="Dominic Anstey" userId="79091e4c0b072036" providerId="Windows Live" clId="Web-{EF3C28F1-C995-480C-BA2A-815F5DBFF012}" dt="2022-01-17T14:56:22.265" v="10" actId="20577"/>
          <ac:spMkLst>
            <pc:docMk/>
            <pc:sldMk cId="3585297109" sldId="274"/>
            <ac:spMk id="4" creationId="{19348CAA-7850-419C-9A5A-2B0DA984A296}"/>
          </ac:spMkLst>
        </pc:spChg>
      </pc:sldChg>
      <pc:sldChg chg="addSp modSp">
        <pc:chgData name="Dominic Anstey" userId="79091e4c0b072036" providerId="Windows Live" clId="Web-{EF3C28F1-C995-480C-BA2A-815F5DBFF012}" dt="2022-01-17T14:57:14.172" v="29" actId="20577"/>
        <pc:sldMkLst>
          <pc:docMk/>
          <pc:sldMk cId="3800601296" sldId="275"/>
        </pc:sldMkLst>
        <pc:spChg chg="add mod">
          <ac:chgData name="Dominic Anstey" userId="79091e4c0b072036" providerId="Windows Live" clId="Web-{EF3C28F1-C995-480C-BA2A-815F5DBFF012}" dt="2022-01-17T14:57:14.172" v="29" actId="20577"/>
          <ac:spMkLst>
            <pc:docMk/>
            <pc:sldMk cId="3800601296" sldId="275"/>
            <ac:spMk id="2" creationId="{41EE3C38-E26C-42A7-A245-45FBCCEF549D}"/>
          </ac:spMkLst>
        </pc:spChg>
      </pc:sldChg>
      <pc:sldChg chg="modSp">
        <pc:chgData name="Dominic Anstey" userId="79091e4c0b072036" providerId="Windows Live" clId="Web-{EF3C28F1-C995-480C-BA2A-815F5DBFF012}" dt="2022-01-17T14:57:58.095" v="31" actId="20577"/>
        <pc:sldMkLst>
          <pc:docMk/>
          <pc:sldMk cId="3938253970" sldId="278"/>
        </pc:sldMkLst>
        <pc:spChg chg="mod">
          <ac:chgData name="Dominic Anstey" userId="79091e4c0b072036" providerId="Windows Live" clId="Web-{EF3C28F1-C995-480C-BA2A-815F5DBFF012}" dt="2022-01-17T14:57:58.095" v="31" actId="20577"/>
          <ac:spMkLst>
            <pc:docMk/>
            <pc:sldMk cId="3938253970" sldId="278"/>
            <ac:spMk id="11" creationId="{C3C543CD-3DCF-423B-BC80-1CCDC1F589E5}"/>
          </ac:spMkLst>
        </pc:spChg>
      </pc:sldChg>
      <pc:sldChg chg="modSp">
        <pc:chgData name="Dominic Anstey" userId="79091e4c0b072036" providerId="Windows Live" clId="Web-{EF3C28F1-C995-480C-BA2A-815F5DBFF012}" dt="2022-01-17T14:56:29.124" v="11" actId="20577"/>
        <pc:sldMkLst>
          <pc:docMk/>
          <pc:sldMk cId="3114192385" sldId="284"/>
        </pc:sldMkLst>
        <pc:spChg chg="mod">
          <ac:chgData name="Dominic Anstey" userId="79091e4c0b072036" providerId="Windows Live" clId="Web-{EF3C28F1-C995-480C-BA2A-815F5DBFF012}" dt="2022-01-17T14:56:29.124" v="11" actId="20577"/>
          <ac:spMkLst>
            <pc:docMk/>
            <pc:sldMk cId="3114192385" sldId="284"/>
            <ac:spMk id="9" creationId="{69F02B47-BD19-45AF-836D-B31012623062}"/>
          </ac:spMkLst>
        </pc:spChg>
      </pc:sldChg>
      <pc:sldChg chg="modSp">
        <pc:chgData name="Dominic Anstey" userId="79091e4c0b072036" providerId="Windows Live" clId="Web-{EF3C28F1-C995-480C-BA2A-815F5DBFF012}" dt="2022-01-17T14:56:57.047" v="21" actId="20577"/>
        <pc:sldMkLst>
          <pc:docMk/>
          <pc:sldMk cId="2167857" sldId="285"/>
        </pc:sldMkLst>
        <pc:spChg chg="mod">
          <ac:chgData name="Dominic Anstey" userId="79091e4c0b072036" providerId="Windows Live" clId="Web-{EF3C28F1-C995-480C-BA2A-815F5DBFF012}" dt="2022-01-17T14:56:57.047" v="21" actId="20577"/>
          <ac:spMkLst>
            <pc:docMk/>
            <pc:sldMk cId="2167857" sldId="285"/>
            <ac:spMk id="19" creationId="{15B64801-A90C-4E92-829B-94576FC66C9C}"/>
          </ac:spMkLst>
        </pc:spChg>
      </pc:sldChg>
      <pc:sldChg chg="modSp">
        <pc:chgData name="Dominic Anstey" userId="79091e4c0b072036" providerId="Windows Live" clId="Web-{EF3C28F1-C995-480C-BA2A-815F5DBFF012}" dt="2022-01-17T14:57:27.422" v="30" actId="20577"/>
        <pc:sldMkLst>
          <pc:docMk/>
          <pc:sldMk cId="3561712812" sldId="286"/>
        </pc:sldMkLst>
        <pc:spChg chg="mod">
          <ac:chgData name="Dominic Anstey" userId="79091e4c0b072036" providerId="Windows Live" clId="Web-{EF3C28F1-C995-480C-BA2A-815F5DBFF012}" dt="2022-01-17T14:57:27.422" v="30" actId="20577"/>
          <ac:spMkLst>
            <pc:docMk/>
            <pc:sldMk cId="3561712812" sldId="286"/>
            <ac:spMk id="9" creationId="{CB757270-E95D-4BB6-85A2-153C942B51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F98A1-4BB0-4B06-8102-BE06D4E75EDD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18C2D-D076-457F-BDB8-5B46FF4C7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7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AD35-22E6-F946-986E-64CD545B2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DD4C9-0B46-CB43-BD9E-01FDEC064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D23D-7B69-424C-ACEF-8E4CDBE4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CB1B4-335D-5C4A-AA03-CBEAA0A8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75A9-1A72-774E-A3C1-DAC22044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EAB5-280F-A342-BCEB-300CA783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0DCAE-21F5-9B41-A092-73132A6AB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CCE21-3200-FF42-845E-1C135CF3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9D52-7542-474D-AA40-1335923D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9439F-4961-AD42-8EB9-9BC8F679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8C7AA-B7C9-4A4C-80FF-60B2512F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DDD6D-8BC0-6443-AA96-91D4A240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4C7B8-37F5-7844-A4C4-778FCA1F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9B196-F397-3B4B-8294-C73869BB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1D0EA-6BE2-564E-B081-A4CA0ED6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0629-4A44-1E40-96E2-F94D0795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DDBB-2A1E-C749-843A-B469EFE0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5684B-4B10-3149-9C91-0B3733BA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EB1F-F10A-2A45-BF8B-4641C9FE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B7FCE-F7D8-5946-BA48-6E949DE8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9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900E-A125-E644-BAF5-DAF7812F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BD4F-6941-214A-924A-4CD5E5DD3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9AC0-1851-3440-8FD5-829085A2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143E8-4201-454E-99D1-6C1D672C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DFD67-FACB-D145-8B58-BC412977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C379-F0C9-454F-9D72-174F21EF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A0EB-E3C3-794F-9839-241B11A41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4A5B5-1A56-FA4B-8A5A-09B300003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096E-776C-214D-B8EA-703A3E00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97F66-10D4-024E-8008-01C439BA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2F6E0-6B82-744C-A95E-D943396C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1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A08-2229-4C48-9943-52120120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27E8C-9953-7743-98E3-7E74AF824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AF68-7C33-A649-AD51-69B5DD0B9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A2A5C-DB26-2E4F-B41B-352120FAD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2BAEC-2BDF-AA4C-8D86-5D812DB64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65A67-6B34-EC4A-80CA-F936F7C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6197F-261C-E944-AAE0-8FD37B2F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E0AF4-619E-904F-91BB-4D7C2463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6092-9FE3-474D-982A-DC634864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50324-0F9C-1F4C-B208-2BB7F608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D1C2D-4B89-5842-8478-F1285D1A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DBA3A-A085-AF46-97E5-FED883C0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FAFE4-733B-1845-8D13-EC62CAEF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E37D3-9F63-6B45-AF68-5D9DE612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9F58-CC55-1943-843C-E6BED3AD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58DF-F363-AC4B-983F-A55668E6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A608-0340-224A-9D12-40EFA45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D7D40-E34D-2841-A8D6-2898B97E0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78D99-5D84-8645-97FE-B9CE817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E1BC-CD10-204C-8A67-9248F333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5DF8C-CE81-C749-9D8A-5B21B667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2BF9-2840-8A41-8BF5-F5353939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3DAB5-A3AD-674F-87FE-05361AC2D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3E3F6-7E27-584D-A762-26825F383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7750F-AD85-CC4C-ADAE-27FB6BC0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A016-5766-D049-AB5E-0DA322DC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429D2-AF0C-284E-B38D-1AECB959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57FCE-98A1-BC4C-ADCE-1C058C30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2DEC-5429-2843-AA6C-7F33F359B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4087-20EA-5A4D-9F88-D636AD5AB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8C7F-D48C-424F-AC42-739F62610540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B709D-B021-2946-8701-CA246C0AD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9F543-1301-7C4B-991C-FA57258DD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2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30.sv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A272E4-71F4-4E03-B54D-64F93BED0EC2}"/>
              </a:ext>
            </a:extLst>
          </p:cNvPr>
          <p:cNvSpPr/>
          <p:nvPr/>
        </p:nvSpPr>
        <p:spPr>
          <a:xfrm>
            <a:off x="0" y="0"/>
            <a:ext cx="12192000" cy="450268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A279F-8351-4300-83F3-E57E6B64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74" y="3794124"/>
            <a:ext cx="10515600" cy="386354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Times New Roman"/>
                <a:cs typeface="Calibri Light"/>
              </a:rPr>
              <a:t>Dominic Anstey | PhD Student – University of Cambridge </a:t>
            </a:r>
            <a:endParaRPr lang="en-GB" sz="1600" dirty="0">
              <a:solidFill>
                <a:schemeClr val="bg1"/>
              </a:solidFill>
              <a:latin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686F5B-F944-4E04-8274-69026CCB13B0}"/>
              </a:ext>
            </a:extLst>
          </p:cNvPr>
          <p:cNvSpPr/>
          <p:nvPr/>
        </p:nvSpPr>
        <p:spPr>
          <a:xfrm>
            <a:off x="0" y="6725093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08B129-7630-4775-A370-49013FDF1647}"/>
              </a:ext>
            </a:extLst>
          </p:cNvPr>
          <p:cNvSpPr txBox="1">
            <a:spLocks/>
          </p:cNvSpPr>
          <p:nvPr/>
        </p:nvSpPr>
        <p:spPr>
          <a:xfrm>
            <a:off x="1034902" y="14567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Times New Roman"/>
                <a:cs typeface="Calibri Light"/>
              </a:rPr>
              <a:t>Detecting the First Stars 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GB" dirty="0">
                <a:solidFill>
                  <a:schemeClr val="bg1"/>
                </a:solidFill>
                <a:latin typeface="Times New Roman"/>
                <a:cs typeface="Calibri Light"/>
              </a:rPr>
              <a:t>Using 21-cm Cosmology</a:t>
            </a:r>
            <a:endParaRPr lang="en-GB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290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EDGES</a:t>
            </a:r>
            <a:endParaRPr lang="en-US" dirty="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0A83156-F787-4C91-8F75-B808E74D9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0" t="3894" r="11565" b="177"/>
          <a:stretch/>
        </p:blipFill>
        <p:spPr>
          <a:xfrm>
            <a:off x="2323214" y="1345774"/>
            <a:ext cx="6986232" cy="47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EDGES</a:t>
            </a:r>
            <a:endParaRPr lang="en-US" dirty="0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32DD119-11BC-4266-90D1-EA1D9FD3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30" y="1608770"/>
            <a:ext cx="5020339" cy="373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2D4B2-0F44-408E-B72C-62331DA38AEE}"/>
              </a:ext>
            </a:extLst>
          </p:cNvPr>
          <p:cNvSpPr txBox="1"/>
          <p:nvPr/>
        </p:nvSpPr>
        <p:spPr>
          <a:xfrm>
            <a:off x="2128283" y="5575004"/>
            <a:ext cx="3265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Figure 1 of Bowman et al. (2018)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7721500-C582-4A4C-AC9D-AB34A779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96" y="2393908"/>
            <a:ext cx="3927585" cy="29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Possible Explanations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1091609" y="2039679"/>
            <a:ext cx="322166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Times New Roman"/>
                <a:ea typeface="+mn-lt"/>
                <a:cs typeface="+mn-lt"/>
              </a:rPr>
              <a:t>Increased Radio Background</a:t>
            </a:r>
          </a:p>
          <a:p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AGNs</a:t>
            </a:r>
          </a:p>
          <a:p>
            <a:pPr marL="342900" indent="-34290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Radiative decay (e.g. </a:t>
            </a:r>
            <a:r>
              <a:rPr lang="en-GB" sz="1400" dirty="0" err="1">
                <a:latin typeface="Times New Roman"/>
                <a:cs typeface="Calibri"/>
              </a:rPr>
              <a:t>Bolliet</a:t>
            </a:r>
            <a:r>
              <a:rPr lang="en-GB" sz="1400" dirty="0">
                <a:latin typeface="Times New Roman"/>
                <a:cs typeface="Calibri"/>
              </a:rPr>
              <a:t> et al. 2021)</a:t>
            </a:r>
            <a:endParaRPr lang="en-GB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Annihilating dark matter (e.g. Fraser et al. 2018)</a:t>
            </a:r>
          </a:p>
          <a:p>
            <a:pPr marL="342900" indent="-34290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Superconducting cosmic strings (e.g. Brandenberger et al. 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1B2F6-26C3-41E3-AB89-FF7EECE740CF}"/>
              </a:ext>
            </a:extLst>
          </p:cNvPr>
          <p:cNvSpPr txBox="1"/>
          <p:nvPr/>
        </p:nvSpPr>
        <p:spPr>
          <a:xfrm>
            <a:off x="7329377" y="2039679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Lowered Gas Temperature</a:t>
            </a:r>
            <a:endParaRPr lang="en-GB" dirty="0">
              <a:ea typeface="+mn-lt"/>
              <a:cs typeface="+mn-lt"/>
            </a:endParaRPr>
          </a:p>
          <a:p>
            <a:pPr algn="l"/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Dark matter interactions (e.g. Liu et al. 2019, </a:t>
            </a:r>
            <a:r>
              <a:rPr lang="en-GB" sz="1400" dirty="0" err="1">
                <a:latin typeface="Times New Roman"/>
                <a:ea typeface="+mn-lt"/>
                <a:cs typeface="+mn-lt"/>
              </a:rPr>
              <a:t>Barkana</a:t>
            </a:r>
            <a:r>
              <a:rPr lang="en-GB" sz="1400" dirty="0">
                <a:latin typeface="Times New Roman"/>
                <a:ea typeface="+mn-lt"/>
                <a:cs typeface="+mn-lt"/>
              </a:rPr>
              <a:t> et al</a:t>
            </a:r>
            <a:r>
              <a:rPr lang="en-GB" sz="1400" dirty="0">
                <a:latin typeface="Times New Roman"/>
                <a:cs typeface="Calibri"/>
              </a:rPr>
              <a:t>. 2018, Berlin et al. 2018</a:t>
            </a:r>
            <a:r>
              <a:rPr lang="en-GB" sz="1400" dirty="0">
                <a:latin typeface="Times New Roman"/>
                <a:cs typeface="Times New Roman"/>
              </a:rPr>
              <a:t>) </a:t>
            </a:r>
            <a:endParaRPr lang="en-GB" dirty="0">
              <a:latin typeface="Times New Roman"/>
              <a:cs typeface="Times New Roman"/>
            </a:endParaRPr>
          </a:p>
          <a:p>
            <a:endParaRPr lang="en-GB" dirty="0"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59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Doubts in Data Analysis</a:t>
            </a:r>
            <a:endParaRPr lang="en-US" dirty="0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834656" y="2234609"/>
            <a:ext cx="981385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000" dirty="0">
              <a:latin typeface="Times New Roman"/>
              <a:cs typeface="Calibri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FB2EE03-2E44-4BDD-9CD0-7FD9A56B9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" r="-239" b="-247"/>
          <a:stretch/>
        </p:blipFill>
        <p:spPr>
          <a:xfrm>
            <a:off x="1038446" y="1820761"/>
            <a:ext cx="3726725" cy="357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B7E23-CECE-469C-89B2-61213BB956EF}"/>
              </a:ext>
            </a:extLst>
          </p:cNvPr>
          <p:cNvSpPr txBox="1"/>
          <p:nvPr/>
        </p:nvSpPr>
        <p:spPr>
          <a:xfrm>
            <a:off x="1640958" y="5530702"/>
            <a:ext cx="28406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Times New Roman"/>
                <a:cs typeface="Times New Roman"/>
              </a:rPr>
              <a:t>Figure 2 from Sims and Pober (2019)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B839D-66E2-49E9-A56E-186CBD5E8490}"/>
              </a:ext>
            </a:extLst>
          </p:cNvPr>
          <p:cNvSpPr txBox="1"/>
          <p:nvPr/>
        </p:nvSpPr>
        <p:spPr>
          <a:xfrm>
            <a:off x="6090020" y="2040786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Hills et al. (2018)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Singh and S</a:t>
            </a:r>
            <a:r>
              <a:rPr lang="en-GB" sz="1400" dirty="0">
                <a:latin typeface="Times New Roman"/>
                <a:ea typeface="+mn-lt"/>
                <a:cs typeface="+mn-lt"/>
              </a:rPr>
              <a:t>ubrahmanyan (2019)</a:t>
            </a:r>
            <a:endParaRPr lang="en-GB" sz="1400" dirty="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Bevins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02845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SARAS Results</a:t>
            </a:r>
            <a:endParaRPr lang="en-US" dirty="0"/>
          </a:p>
        </p:txBody>
      </p:sp>
      <p:pic>
        <p:nvPicPr>
          <p:cNvPr id="3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F9E3B6-425B-4973-8272-0FF9910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7" y="1560146"/>
            <a:ext cx="7873409" cy="44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4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RFI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98E438-0354-4AC7-9C50-C1282127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63" y="4165041"/>
            <a:ext cx="3983665" cy="2231592"/>
          </a:xfrm>
          <a:prstGeom prst="rect">
            <a:avLst/>
          </a:prstGeom>
        </p:spPr>
      </p:pic>
      <p:pic>
        <p:nvPicPr>
          <p:cNvPr id="5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9691C806-A4CD-4821-A73F-8E8B8CC5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09" y="1423074"/>
            <a:ext cx="6446873" cy="2337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DCE67-C88D-40F3-A1F3-CA6BBC0A3502}"/>
              </a:ext>
            </a:extLst>
          </p:cNvPr>
          <p:cNvSpPr txBox="1"/>
          <p:nvPr/>
        </p:nvSpPr>
        <p:spPr>
          <a:xfrm>
            <a:off x="4467446" y="114477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US Frequency Allocations</a:t>
            </a:r>
            <a:endParaRPr lang="en-US" sz="160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18F4A-EBA8-4EE0-9AEE-19F9D0399E3D}"/>
              </a:ext>
            </a:extLst>
          </p:cNvPr>
          <p:cNvSpPr txBox="1"/>
          <p:nvPr/>
        </p:nvSpPr>
        <p:spPr>
          <a:xfrm>
            <a:off x="3810981" y="3614338"/>
            <a:ext cx="41377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Times New Roman"/>
                <a:ea typeface="+mn-lt"/>
                <a:cs typeface="+mn-lt"/>
              </a:rPr>
              <a:t>https://www.transportation.gov/pnt/what-radio-spectrum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7875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Bright Foregrounds</a:t>
            </a:r>
            <a:endParaRPr 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9EAB021D-1C6F-4D76-9FFB-1B4037336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58" y="1486555"/>
            <a:ext cx="3209363" cy="2409256"/>
          </a:xfrm>
          <a:prstGeom prst="rect">
            <a:avLst/>
          </a:prstGeom>
        </p:spPr>
      </p:pic>
      <p:pic>
        <p:nvPicPr>
          <p:cNvPr id="7" name="Graphic 11">
            <a:extLst>
              <a:ext uri="{FF2B5EF4-FFF2-40B4-BE49-F238E27FC236}">
                <a16:creationId xmlns:a16="http://schemas.microsoft.com/office/drawing/2014/main" id="{77391E0B-76CB-45C6-82EB-15B4F4BA3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4477" y="3895694"/>
            <a:ext cx="4706469" cy="239585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1636B29-C4DE-4A8D-8A9B-63C227922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" t="4857" b="2857"/>
          <a:stretch/>
        </p:blipFill>
        <p:spPr>
          <a:xfrm>
            <a:off x="673260" y="2162163"/>
            <a:ext cx="5299291" cy="3121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48CAA-7850-419C-9A5A-2B0DA984A296}"/>
              </a:ext>
            </a:extLst>
          </p:cNvPr>
          <p:cNvSpPr txBox="1"/>
          <p:nvPr/>
        </p:nvSpPr>
        <p:spPr>
          <a:xfrm>
            <a:off x="1332070" y="5283021"/>
            <a:ext cx="41377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err="1">
                <a:latin typeface="Times New Roman"/>
                <a:ea typeface="+mn-lt"/>
                <a:cs typeface="+mn-lt"/>
              </a:rPr>
              <a:t>Remazeilles</a:t>
            </a:r>
            <a:r>
              <a:rPr lang="en-GB" sz="1200" dirty="0">
                <a:latin typeface="Times New Roman"/>
                <a:ea typeface="+mn-lt"/>
                <a:cs typeface="+mn-lt"/>
              </a:rPr>
              <a:t> et al. (2015)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CFC22-CC14-41D0-98D2-57FF06D79537}"/>
              </a:ext>
            </a:extLst>
          </p:cNvPr>
          <p:cNvSpPr txBox="1"/>
          <p:nvPr/>
        </p:nvSpPr>
        <p:spPr>
          <a:xfrm>
            <a:off x="2721598" y="1762088"/>
            <a:ext cx="9973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Times New Roman"/>
                <a:cs typeface="Times New Roman"/>
              </a:rPr>
              <a:t>408 MHz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9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7F89934-C62A-4CF9-812A-B528C516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07" y="790354"/>
            <a:ext cx="6951919" cy="69519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Chromatic Distortion</a:t>
            </a:r>
          </a:p>
        </p:txBody>
      </p:sp>
      <p:pic>
        <p:nvPicPr>
          <p:cNvPr id="3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067BCCE6-7EE8-4819-883E-52DF514D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81" y="2133824"/>
            <a:ext cx="2245497" cy="3576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EE3C38-E26C-42A7-A245-45FBCCEF549D}"/>
              </a:ext>
            </a:extLst>
          </p:cNvPr>
          <p:cNvSpPr txBox="1"/>
          <p:nvPr/>
        </p:nvSpPr>
        <p:spPr>
          <a:xfrm>
            <a:off x="130210" y="5936566"/>
            <a:ext cx="297938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Times New Roman"/>
                <a:cs typeface="Times New Roman"/>
              </a:rPr>
              <a:t>Antenna simulation and image provided by Quentin </a:t>
            </a:r>
            <a:r>
              <a:rPr lang="en-GB" sz="1400" dirty="0" err="1">
                <a:latin typeface="Times New Roman"/>
                <a:cs typeface="Times New Roman"/>
              </a:rPr>
              <a:t>Guerring</a:t>
            </a:r>
            <a:endParaRPr lang="en-GB" sz="140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0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Chromatic Distortion</a:t>
            </a:r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id="{E007B0E2-884B-4513-97F3-D7B3FD48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1637183"/>
            <a:ext cx="3209363" cy="240925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1ED9E55-F072-402C-840D-F4E6B0C68E7B}"/>
              </a:ext>
            </a:extLst>
          </p:cNvPr>
          <p:cNvSpPr txBox="1"/>
          <p:nvPr/>
        </p:nvSpPr>
        <p:spPr>
          <a:xfrm>
            <a:off x="1461247" y="158675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Achromatic antenna</a:t>
            </a:r>
            <a:endParaRPr lang="en-US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D9D47196-8509-4C46-91F3-EDBD29749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988" y="1637183"/>
            <a:ext cx="3442446" cy="2552691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CBF6B026-15F2-4775-A2CE-8EA4A5560090}"/>
              </a:ext>
            </a:extLst>
          </p:cNvPr>
          <p:cNvSpPr txBox="1"/>
          <p:nvPr/>
        </p:nvSpPr>
        <p:spPr>
          <a:xfrm>
            <a:off x="7333129" y="1586753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Chromatic antenna</a:t>
            </a:r>
            <a:endParaRPr lang="en-US"/>
          </a:p>
        </p:txBody>
      </p:sp>
      <p:pic>
        <p:nvPicPr>
          <p:cNvPr id="13" name="Graphic 10">
            <a:extLst>
              <a:ext uri="{FF2B5EF4-FFF2-40B4-BE49-F238E27FC236}">
                <a16:creationId xmlns:a16="http://schemas.microsoft.com/office/drawing/2014/main" id="{1368C610-D4FB-49FA-ABDF-9BFC53062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1176" y="4185584"/>
            <a:ext cx="4329951" cy="2216150"/>
          </a:xfrm>
          <a:prstGeom prst="rect">
            <a:avLst/>
          </a:prstGeom>
        </p:spPr>
      </p:pic>
      <p:pic>
        <p:nvPicPr>
          <p:cNvPr id="14" name="Graphic 11">
            <a:extLst>
              <a:ext uri="{FF2B5EF4-FFF2-40B4-BE49-F238E27FC236}">
                <a16:creationId xmlns:a16="http://schemas.microsoft.com/office/drawing/2014/main" id="{657107B5-B874-4B7F-856E-0ED11EEB5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989" y="4037461"/>
            <a:ext cx="4706469" cy="23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REACH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54DB9D-AE1D-4A4E-9DF7-0E6358F9A647}"/>
              </a:ext>
            </a:extLst>
          </p:cNvPr>
          <p:cNvGrpSpPr/>
          <p:nvPr/>
        </p:nvGrpSpPr>
        <p:grpSpPr>
          <a:xfrm>
            <a:off x="136487" y="1596222"/>
            <a:ext cx="6671654" cy="3862008"/>
            <a:chOff x="136487" y="1596222"/>
            <a:chExt cx="8575670" cy="49738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882D19-47B3-477D-91B4-AE849CDB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9712" y="1596222"/>
              <a:ext cx="554608" cy="554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3D81F-1CDF-4C81-B2C6-F70AFB623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4505" y="1649186"/>
              <a:ext cx="576000" cy="57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6F47A0-DE23-4679-A1C9-3F644318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482" y="1645635"/>
              <a:ext cx="780458" cy="576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309F87-9D9F-449D-8A42-B10F0F450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4022" y="3004822"/>
              <a:ext cx="540000" cy="576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A84F4D-AAC0-4613-B154-DE717CDAD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3289" y="5312160"/>
              <a:ext cx="576000" cy="57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93AEBD8-056D-423F-AF34-1027C30E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6443" y="5312160"/>
              <a:ext cx="460064" cy="57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1F225E-02EC-4128-ACA0-9BF2E7639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389" y="4412646"/>
              <a:ext cx="1191452" cy="57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E3458C-9B68-4483-A855-11AA2BB9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93984" y="4930710"/>
              <a:ext cx="768651" cy="57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FD8669-54A2-4F57-AE0D-8A9E0AFB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51986" y="5378887"/>
              <a:ext cx="1417846" cy="57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299A4B-B761-4277-ADA5-2605F206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698" y="1953031"/>
              <a:ext cx="495074" cy="57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58BDFAB-755F-49F1-A4DD-2CF3384A8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8388" t="20527" r="75133" b="13371"/>
            <a:stretch/>
          </p:blipFill>
          <p:spPr>
            <a:xfrm>
              <a:off x="663177" y="3421148"/>
              <a:ext cx="410257" cy="57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78AADA-5524-4247-9B5C-586F99A6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49396" y="4008066"/>
              <a:ext cx="576000" cy="576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CC2208-1B93-4294-9D83-13F509EE3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76997" y="5354291"/>
              <a:ext cx="576000" cy="576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5F3EEF7-6D1E-48FF-8D7F-B8E5CC34F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8986" r="28251"/>
            <a:stretch/>
          </p:blipFill>
          <p:spPr>
            <a:xfrm>
              <a:off x="6828266" y="1780208"/>
              <a:ext cx="1293678" cy="576000"/>
            </a:xfrm>
            <a:prstGeom prst="rect">
              <a:avLst/>
            </a:prstGeom>
          </p:spPr>
        </p:pic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90DE2872-7187-4FAF-AA6D-6367E5FFB103}"/>
                </a:ext>
              </a:extLst>
            </p:cNvPr>
            <p:cNvSpPr txBox="1"/>
            <p:nvPr/>
          </p:nvSpPr>
          <p:spPr>
            <a:xfrm>
              <a:off x="868115" y="2529031"/>
              <a:ext cx="7890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Cambridge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FD1B669-33D2-40E3-9E5D-2637B89702FF}"/>
                </a:ext>
              </a:extLst>
            </p:cNvPr>
            <p:cNvSpPr txBox="1"/>
            <p:nvPr/>
          </p:nvSpPr>
          <p:spPr>
            <a:xfrm>
              <a:off x="1870111" y="2167116"/>
              <a:ext cx="99257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err="1"/>
                <a:t>Kavli</a:t>
              </a:r>
              <a:r>
                <a:rPr lang="en-US" sz="1050" b="1"/>
                <a:t> Institute</a:t>
              </a:r>
            </a:p>
            <a:p>
              <a:pPr algn="ctr"/>
              <a:r>
                <a:rPr lang="en-US" sz="1050" b="1"/>
                <a:t>for Cosmology </a:t>
              </a:r>
            </a:p>
            <a:p>
              <a:pPr algn="ctr"/>
              <a:r>
                <a:rPr lang="en-US" sz="1050" b="1"/>
                <a:t>in Cambridge</a:t>
              </a: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61548FF8-3080-4D6B-BBED-84CA497812FB}"/>
                </a:ext>
              </a:extLst>
            </p:cNvPr>
            <p:cNvSpPr txBox="1"/>
            <p:nvPr/>
          </p:nvSpPr>
          <p:spPr>
            <a:xfrm>
              <a:off x="4659936" y="2235160"/>
              <a:ext cx="89205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Cavendish </a:t>
              </a:r>
            </a:p>
            <a:p>
              <a:pPr algn="ctr"/>
              <a:r>
                <a:rPr lang="en-US" sz="1050" b="1"/>
                <a:t>Astrophysics</a:t>
              </a:r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7BBB3B27-DAF8-4A5E-9845-E485BC9359A2}"/>
                </a:ext>
              </a:extLst>
            </p:cNvPr>
            <p:cNvSpPr txBox="1"/>
            <p:nvPr/>
          </p:nvSpPr>
          <p:spPr>
            <a:xfrm>
              <a:off x="5697289" y="2230292"/>
              <a:ext cx="90281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Stellenbosch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0AA576FD-1EE4-484A-9AB3-31CF1469933B}"/>
                </a:ext>
              </a:extLst>
            </p:cNvPr>
            <p:cNvSpPr txBox="1"/>
            <p:nvPr/>
          </p:nvSpPr>
          <p:spPr>
            <a:xfrm>
              <a:off x="6634107" y="2367448"/>
              <a:ext cx="187743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National Research Foundation</a:t>
              </a:r>
            </a:p>
            <a:p>
              <a:pPr algn="ctr"/>
              <a:r>
                <a:rPr lang="en-US" sz="1050" b="1"/>
                <a:t>South African Radio </a:t>
              </a:r>
            </a:p>
            <a:p>
              <a:pPr algn="ctr"/>
              <a:r>
                <a:rPr lang="en-US" sz="1050" b="1"/>
                <a:t>Astronomy Observatory</a:t>
              </a:r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8CF9206C-E894-49DA-A1E2-BD0034E8CD04}"/>
                </a:ext>
              </a:extLst>
            </p:cNvPr>
            <p:cNvSpPr txBox="1"/>
            <p:nvPr/>
          </p:nvSpPr>
          <p:spPr>
            <a:xfrm>
              <a:off x="7817652" y="3581650"/>
              <a:ext cx="65915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Imperial </a:t>
              </a:r>
            </a:p>
            <a:p>
              <a:pPr algn="ctr"/>
              <a:r>
                <a:rPr lang="en-US" sz="1050" b="1"/>
                <a:t>College</a:t>
              </a: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AEFC03F5-559F-45EA-9DEC-5AA26AB49953}"/>
                </a:ext>
              </a:extLst>
            </p:cNvPr>
            <p:cNvSpPr txBox="1"/>
            <p:nvPr/>
          </p:nvSpPr>
          <p:spPr>
            <a:xfrm>
              <a:off x="136487" y="3997148"/>
              <a:ext cx="13773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Leibniz-</a:t>
              </a:r>
              <a:r>
                <a:rPr lang="en-US" sz="1050" b="1" err="1"/>
                <a:t>Institut</a:t>
              </a:r>
              <a:r>
                <a:rPr lang="en-US" sz="1050" b="1"/>
                <a:t> </a:t>
              </a:r>
              <a:r>
                <a:rPr lang="en-US" sz="1050" b="1" err="1"/>
                <a:t>für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 err="1"/>
                <a:t>Astrophysik</a:t>
              </a:r>
              <a:r>
                <a:rPr lang="en-US" sz="1050" b="1"/>
                <a:t> Potsdam</a:t>
              </a: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F15902A4-D718-4773-A643-5272C955EC62}"/>
                </a:ext>
              </a:extLst>
            </p:cNvPr>
            <p:cNvSpPr txBox="1"/>
            <p:nvPr/>
          </p:nvSpPr>
          <p:spPr>
            <a:xfrm>
              <a:off x="2630334" y="5888160"/>
              <a:ext cx="7545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Oxford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1D6F497C-EB80-4CD7-BE73-2C2A0E1BFF24}"/>
                </a:ext>
              </a:extLst>
            </p:cNvPr>
            <p:cNvSpPr txBox="1"/>
            <p:nvPr/>
          </p:nvSpPr>
          <p:spPr>
            <a:xfrm>
              <a:off x="4714529" y="5904384"/>
              <a:ext cx="7545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Rhodes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5" name="TextBox 25">
              <a:extLst>
                <a:ext uri="{FF2B5EF4-FFF2-40B4-BE49-F238E27FC236}">
                  <a16:creationId xmlns:a16="http://schemas.microsoft.com/office/drawing/2014/main" id="{414F5156-1609-44D0-9FC8-AF09C67A0282}"/>
                </a:ext>
              </a:extLst>
            </p:cNvPr>
            <p:cNvSpPr txBox="1"/>
            <p:nvPr/>
          </p:nvSpPr>
          <p:spPr>
            <a:xfrm>
              <a:off x="153212" y="5013241"/>
              <a:ext cx="1431814" cy="113742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Tata Institute</a:t>
              </a:r>
              <a:endParaRPr lang="en-US"/>
            </a:p>
            <a:p>
              <a:pPr algn="ctr"/>
              <a:r>
                <a:rPr lang="en-US" sz="1050" b="1"/>
                <a:t>for </a:t>
              </a:r>
              <a:endParaRPr lang="en-US">
                <a:cs typeface="Calibri"/>
              </a:endParaRPr>
            </a:p>
            <a:p>
              <a:pPr algn="ctr"/>
              <a:r>
                <a:rPr lang="en-US" sz="1050" b="1"/>
                <a:t>Fundamental </a:t>
              </a:r>
            </a:p>
            <a:p>
              <a:pPr algn="ctr"/>
              <a:r>
                <a:rPr lang="en-US" sz="1050" b="1"/>
                <a:t>Research</a:t>
              </a:r>
              <a:endParaRPr lang="en-US"/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5BDDF5EB-1B59-434D-8861-DF4F8DDFCDE8}"/>
                </a:ext>
              </a:extLst>
            </p:cNvPr>
            <p:cNvSpPr txBox="1"/>
            <p:nvPr/>
          </p:nvSpPr>
          <p:spPr>
            <a:xfrm>
              <a:off x="6872608" y="5506710"/>
              <a:ext cx="138154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err="1"/>
                <a:t>Université</a:t>
              </a:r>
              <a:r>
                <a:rPr lang="en-US" sz="1050" b="1"/>
                <a:t> </a:t>
              </a:r>
              <a:r>
                <a:rPr lang="en-US" sz="1050" b="1" err="1"/>
                <a:t>catholique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/>
                <a:t>de Louvain</a:t>
              </a:r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492BD64F-CE49-4A33-8F20-7E4DF1226136}"/>
                </a:ext>
              </a:extLst>
            </p:cNvPr>
            <p:cNvSpPr txBox="1"/>
            <p:nvPr/>
          </p:nvSpPr>
          <p:spPr>
            <a:xfrm>
              <a:off x="7937586" y="4608662"/>
              <a:ext cx="77457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Groningen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296B827D-3B69-46AE-BF1E-53343367F750}"/>
                </a:ext>
              </a:extLst>
            </p:cNvPr>
            <p:cNvSpPr txBox="1"/>
            <p:nvPr/>
          </p:nvSpPr>
          <p:spPr>
            <a:xfrm>
              <a:off x="3484424" y="5930290"/>
              <a:ext cx="1181632" cy="63980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University </a:t>
              </a:r>
              <a:endParaRPr lang="en-US"/>
            </a:p>
            <a:p>
              <a:pPr algn="ctr"/>
              <a:r>
                <a:rPr lang="en-US" sz="1050" b="1"/>
                <a:t>of Malta</a:t>
              </a:r>
              <a:endParaRPr lang="en-US"/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382C3A9B-F64B-4505-9B48-3E3602F2D620}"/>
                </a:ext>
              </a:extLst>
            </p:cNvPr>
            <p:cNvSpPr txBox="1"/>
            <p:nvPr/>
          </p:nvSpPr>
          <p:spPr>
            <a:xfrm>
              <a:off x="5590827" y="5930291"/>
              <a:ext cx="11592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Sussex University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08950C4-F5AD-4E10-817A-1D2B1496F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76" b="28059"/>
            <a:stretch/>
          </p:blipFill>
          <p:spPr>
            <a:xfrm>
              <a:off x="2468200" y="3021261"/>
              <a:ext cx="4360066" cy="19517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8A9E9CF-0C0A-418B-99B1-10F20A768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6487" y="3136245"/>
              <a:ext cx="2080756" cy="26009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E181A19-AD31-4F4B-9F69-2D469B8B1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12643" y="5024160"/>
              <a:ext cx="576000" cy="576000"/>
            </a:xfrm>
            <a:prstGeom prst="rect">
              <a:avLst/>
            </a:prstGeom>
          </p:spPr>
        </p:pic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02711780-A482-466F-9689-75BF5822B8B0}"/>
                </a:ext>
              </a:extLst>
            </p:cNvPr>
            <p:cNvSpPr txBox="1"/>
            <p:nvPr/>
          </p:nvSpPr>
          <p:spPr>
            <a:xfrm>
              <a:off x="1423377" y="5623119"/>
              <a:ext cx="1181632" cy="88861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University </a:t>
              </a:r>
              <a:endParaRPr lang="en-US"/>
            </a:p>
            <a:p>
              <a:pPr algn="ctr"/>
              <a:r>
                <a:rPr lang="en-US" sz="1050" b="1"/>
                <a:t>Carlos III </a:t>
              </a:r>
              <a:endParaRPr lang="en-US"/>
            </a:p>
            <a:p>
              <a:pPr algn="ctr"/>
              <a:r>
                <a:rPr lang="en-US" sz="1050" b="1" err="1"/>
                <a:t>Madriid</a:t>
              </a:r>
              <a:endParaRPr lang="en-US" sz="1050" b="1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275C50A-39F3-43FF-9950-8324EA0C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997278" y="1649186"/>
              <a:ext cx="1543007" cy="576000"/>
            </a:xfrm>
            <a:prstGeom prst="rect">
              <a:avLst/>
            </a:prstGeom>
          </p:spPr>
        </p:pic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E421A0AF-84AC-41C8-B488-661D42E1408C}"/>
                </a:ext>
              </a:extLst>
            </p:cNvPr>
            <p:cNvSpPr txBox="1"/>
            <p:nvPr/>
          </p:nvSpPr>
          <p:spPr>
            <a:xfrm>
              <a:off x="3318221" y="2235160"/>
              <a:ext cx="91756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The </a:t>
              </a:r>
              <a:r>
                <a:rPr lang="en-US" sz="1050" b="1" err="1"/>
                <a:t>Kavli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/>
                <a:t>Foundation</a:t>
              </a:r>
            </a:p>
          </p:txBody>
        </p:sp>
      </p:grp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6342494-62E7-4901-B616-0B414C6D2B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54644" y="1361957"/>
            <a:ext cx="4964151" cy="3771670"/>
          </a:xfrm>
          <a:prstGeom prst="rect">
            <a:avLst/>
          </a:prstGeom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76342494-62E7-4901-B616-0B414C6D2B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97519" y="1504832"/>
            <a:ext cx="4964151" cy="37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90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Summary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949842" y="2057400"/>
            <a:ext cx="981385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>
                <a:latin typeface="Times New Roman"/>
                <a:cs typeface="Times New Roman"/>
              </a:rPr>
              <a:t>Overview of 21-cm Cosmology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Times New Roman"/>
                <a:cs typeface="Times New Roman"/>
              </a:rPr>
              <a:t>Current State of the Field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Times New Roman"/>
                <a:cs typeface="Times New Roman"/>
              </a:rPr>
              <a:t>Challenges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Times New Roman"/>
                <a:cs typeface="Times New Roman"/>
              </a:rPr>
              <a:t>REACH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Times New Roman"/>
                <a:cs typeface="Times New Roman"/>
              </a:rPr>
              <a:t>Data Analysis Techniques</a:t>
            </a:r>
          </a:p>
        </p:txBody>
      </p:sp>
    </p:spTree>
    <p:extLst>
      <p:ext uri="{BB962C8B-B14F-4D97-AF65-F5344CB8AC3E}">
        <p14:creationId xmlns:p14="http://schemas.microsoft.com/office/powerpoint/2010/main" val="1081870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REACH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5ADA1-F458-4A92-BD66-1FB6E6C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80" y="1972837"/>
            <a:ext cx="4267200" cy="3200400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769415B-CD2F-4A8C-A02A-BB1D665F0740}"/>
              </a:ext>
            </a:extLst>
          </p:cNvPr>
          <p:cNvSpPr txBox="1"/>
          <p:nvPr/>
        </p:nvSpPr>
        <p:spPr>
          <a:xfrm>
            <a:off x="598449" y="1797205"/>
            <a:ext cx="4843346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Designed with Bayesian calibration and data analysis in mind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Use physics-rooted, physically interpretable models to understand and account for systematics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Simultaneous observations with two different antennae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14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Chromatic Correction Methods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93E6B30-FCF8-4D43-A060-08971FEC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8" y="2741158"/>
            <a:ext cx="4395999" cy="3296999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200549E4-98ED-4DD2-879C-A0CEB94CD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01" y="2674442"/>
            <a:ext cx="4395999" cy="329699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3C543CD-3DCF-423B-BC80-1CCDC1F589E5}"/>
              </a:ext>
            </a:extLst>
          </p:cNvPr>
          <p:cNvSpPr txBox="1"/>
          <p:nvPr/>
        </p:nvSpPr>
        <p:spPr>
          <a:xfrm>
            <a:off x="9176536" y="6037681"/>
            <a:ext cx="29793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Anstey et al. 2021 (a)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AE1CFDBE-8DDF-41D9-B57E-6515CCC1D52D}"/>
              </a:ext>
            </a:extLst>
          </p:cNvPr>
          <p:cNvSpPr txBox="1"/>
          <p:nvPr/>
        </p:nvSpPr>
        <p:spPr>
          <a:xfrm>
            <a:off x="1868710" y="2321750"/>
            <a:ext cx="208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Uncorrected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2D2CE37-7F02-48F5-B36D-EA00A44DA314}"/>
              </a:ext>
            </a:extLst>
          </p:cNvPr>
          <p:cNvSpPr txBox="1"/>
          <p:nvPr/>
        </p:nvSpPr>
        <p:spPr>
          <a:xfrm>
            <a:off x="7714619" y="2324264"/>
            <a:ext cx="208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Corrected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AEEFB6-0FC4-4CD6-B702-0EE57E24F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68" y="1542311"/>
            <a:ext cx="4364665" cy="6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REACH Data 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28164-5797-4222-ACC3-75271C76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57" y="1920128"/>
            <a:ext cx="1886511" cy="337298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A3704A7-A65E-48A3-8DDD-4BD5F4E1DF38}"/>
              </a:ext>
            </a:extLst>
          </p:cNvPr>
          <p:cNvSpPr txBox="1"/>
          <p:nvPr/>
        </p:nvSpPr>
        <p:spPr>
          <a:xfrm>
            <a:off x="842682" y="1801906"/>
            <a:ext cx="5020235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GB" dirty="0">
                <a:latin typeface="Times New Roman"/>
                <a:cs typeface="Times New Roman"/>
              </a:rPr>
              <a:t> Generate a model of the sky radio emission based on physical parameters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Times New Roman"/>
                <a:cs typeface="Times New Roman"/>
              </a:rPr>
              <a:t>Convolve this with a model of the antenna beam to produce a parameterised foreground model that includes chromatic distortions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latin typeface="Times New Roman"/>
                <a:cs typeface="Times New Roman"/>
              </a:rPr>
              <a:t>Use this model in a Nested Sampling fit</a:t>
            </a: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endParaRPr lang="en-GB" dirty="0">
              <a:latin typeface="Times New Roman"/>
              <a:cs typeface="Times New Roman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6B28A-24EC-43DD-AA1E-8D069C0E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30" y="4730368"/>
            <a:ext cx="6400800" cy="65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859D4-4E6C-4E37-9EC6-6E9CD4C4A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259" y="3142298"/>
            <a:ext cx="4742329" cy="5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55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Bayesian Data Analysis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79E6FF4-B8DA-46D6-A048-FCE3E77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8" y="1897247"/>
            <a:ext cx="3324225" cy="7334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E4E73F6-BDC9-4F12-95FC-CF901833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495" y="1818610"/>
            <a:ext cx="6772275" cy="8953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D6802C1-D15F-43BE-8836-5832C1AC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16" y="3299416"/>
            <a:ext cx="1638300" cy="9715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8764AA-6541-4B51-A5F2-F020668D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338" y="5143499"/>
            <a:ext cx="62293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REACH Data Analysis</a:t>
            </a:r>
            <a:endParaRPr lang="en-US" dirty="0"/>
          </a:p>
        </p:txBody>
      </p:sp>
      <p:pic>
        <p:nvPicPr>
          <p:cNvPr id="13" name="Graphic 2">
            <a:extLst>
              <a:ext uri="{FF2B5EF4-FFF2-40B4-BE49-F238E27FC236}">
                <a16:creationId xmlns:a16="http://schemas.microsoft.com/office/drawing/2014/main" id="{5DDA8F47-C400-4427-9642-FD7B4238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176" y="1832163"/>
            <a:ext cx="4043082" cy="2566146"/>
          </a:xfrm>
          <a:prstGeom prst="rect">
            <a:avLst/>
          </a:prstGeom>
        </p:spPr>
      </p:pic>
      <p:pic>
        <p:nvPicPr>
          <p:cNvPr id="14" name="Graphic 4">
            <a:extLst>
              <a:ext uri="{FF2B5EF4-FFF2-40B4-BE49-F238E27FC236}">
                <a16:creationId xmlns:a16="http://schemas.microsoft.com/office/drawing/2014/main" id="{47BEC73B-BF85-448C-9FF7-A5866013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682" y="1921809"/>
            <a:ext cx="3980329" cy="2530288"/>
          </a:xfrm>
          <a:prstGeom prst="rect">
            <a:avLst/>
          </a:prstGeom>
        </p:spPr>
      </p:pic>
      <p:pic>
        <p:nvPicPr>
          <p:cNvPr id="15" name="Graphic 6">
            <a:extLst>
              <a:ext uri="{FF2B5EF4-FFF2-40B4-BE49-F238E27FC236}">
                <a16:creationId xmlns:a16="http://schemas.microsoft.com/office/drawing/2014/main" id="{36C91E16-4C2B-48B0-85E8-04B0F39E6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64" y="4207811"/>
            <a:ext cx="3935505" cy="2503394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105ADC8A-F588-4F6F-BC10-914672B35095}"/>
              </a:ext>
            </a:extLst>
          </p:cNvPr>
          <p:cNvSpPr txBox="1"/>
          <p:nvPr/>
        </p:nvSpPr>
        <p:spPr>
          <a:xfrm>
            <a:off x="2133598" y="1775012"/>
            <a:ext cx="1219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3 Regions</a:t>
            </a:r>
            <a:endParaRPr 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E0533C4A-B466-4BCB-8675-80E1469C5766}"/>
              </a:ext>
            </a:extLst>
          </p:cNvPr>
          <p:cNvSpPr txBox="1"/>
          <p:nvPr/>
        </p:nvSpPr>
        <p:spPr>
          <a:xfrm>
            <a:off x="8444752" y="1819835"/>
            <a:ext cx="1219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6 Regions</a:t>
            </a:r>
            <a:endParaRPr lang="en-US"/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55C3F8B4-0318-4AA0-BAC6-09212E316FCC}"/>
              </a:ext>
            </a:extLst>
          </p:cNvPr>
          <p:cNvSpPr txBox="1"/>
          <p:nvPr/>
        </p:nvSpPr>
        <p:spPr>
          <a:xfrm>
            <a:off x="2160491" y="4132729"/>
            <a:ext cx="1219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12 Regions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7EEDD4-1CA7-4A3C-B511-03F458950DC3}"/>
              </a:ext>
            </a:extLst>
          </p:cNvPr>
          <p:cNvCxnSpPr/>
          <p:nvPr/>
        </p:nvCxnSpPr>
        <p:spPr>
          <a:xfrm>
            <a:off x="2878804" y="3154185"/>
            <a:ext cx="2233447" cy="70069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08E11D-7344-4780-A689-0CD1EAE1F95E}"/>
              </a:ext>
            </a:extLst>
          </p:cNvPr>
          <p:cNvCxnSpPr>
            <a:cxnSpLocks/>
          </p:cNvCxnSpPr>
          <p:nvPr/>
        </p:nvCxnSpPr>
        <p:spPr>
          <a:xfrm>
            <a:off x="2975148" y="2584873"/>
            <a:ext cx="2128343" cy="70944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B7B7AD-B385-4FAD-BBC2-642DD1F705B0}"/>
              </a:ext>
            </a:extLst>
          </p:cNvPr>
          <p:cNvCxnSpPr>
            <a:cxnSpLocks/>
          </p:cNvCxnSpPr>
          <p:nvPr/>
        </p:nvCxnSpPr>
        <p:spPr>
          <a:xfrm>
            <a:off x="3999907" y="2751288"/>
            <a:ext cx="1147379" cy="5255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10">
            <a:extLst>
              <a:ext uri="{FF2B5EF4-FFF2-40B4-BE49-F238E27FC236}">
                <a16:creationId xmlns:a16="http://schemas.microsoft.com/office/drawing/2014/main" id="{FD5423C7-23FC-4B07-A1BE-123DAF4E9FFE}"/>
              </a:ext>
            </a:extLst>
          </p:cNvPr>
          <p:cNvSpPr txBox="1"/>
          <p:nvPr/>
        </p:nvSpPr>
        <p:spPr>
          <a:xfrm>
            <a:off x="5084385" y="3710416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F472220-8327-47FB-A173-FD5A0BBF003F}"/>
              </a:ext>
            </a:extLst>
          </p:cNvPr>
          <p:cNvSpPr txBox="1"/>
          <p:nvPr/>
        </p:nvSpPr>
        <p:spPr>
          <a:xfrm>
            <a:off x="5147139" y="3154604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53CDAC44-B9F7-445E-A488-860A6B15D322}"/>
              </a:ext>
            </a:extLst>
          </p:cNvPr>
          <p:cNvSpPr txBox="1"/>
          <p:nvPr/>
        </p:nvSpPr>
        <p:spPr>
          <a:xfrm>
            <a:off x="5182996" y="2598792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7326757-CC43-4ADD-A4CD-F89701B80A08}"/>
              </a:ext>
            </a:extLst>
          </p:cNvPr>
          <p:cNvSpPr txBox="1"/>
          <p:nvPr/>
        </p:nvSpPr>
        <p:spPr>
          <a:xfrm>
            <a:off x="6231866" y="3674556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FA6B502F-763F-47DD-AA2F-310E182D95A1}"/>
              </a:ext>
            </a:extLst>
          </p:cNvPr>
          <p:cNvSpPr txBox="1"/>
          <p:nvPr/>
        </p:nvSpPr>
        <p:spPr>
          <a:xfrm>
            <a:off x="6151184" y="3190463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56322BFA-C41E-4B46-AF27-9E62254D2BC2}"/>
              </a:ext>
            </a:extLst>
          </p:cNvPr>
          <p:cNvSpPr txBox="1"/>
          <p:nvPr/>
        </p:nvSpPr>
        <p:spPr>
          <a:xfrm>
            <a:off x="6151185" y="2751192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E2B4AD9C-6847-4ED1-A99A-A7F4CD8D6FF2}"/>
              </a:ext>
            </a:extLst>
          </p:cNvPr>
          <p:cNvSpPr txBox="1"/>
          <p:nvPr/>
        </p:nvSpPr>
        <p:spPr>
          <a:xfrm>
            <a:off x="6196008" y="2338816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B52406EE-BF7C-481B-9263-0775D5F34381}"/>
              </a:ext>
            </a:extLst>
          </p:cNvPr>
          <p:cNvSpPr txBox="1"/>
          <p:nvPr/>
        </p:nvSpPr>
        <p:spPr>
          <a:xfrm>
            <a:off x="6509773" y="4042110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7241F10-BADD-4911-8723-544A65957E4D}"/>
              </a:ext>
            </a:extLst>
          </p:cNvPr>
          <p:cNvSpPr txBox="1"/>
          <p:nvPr/>
        </p:nvSpPr>
        <p:spPr>
          <a:xfrm>
            <a:off x="6447020" y="1962298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3F6F8A-C139-4073-A825-CBFCC9A81F87}"/>
              </a:ext>
            </a:extLst>
          </p:cNvPr>
          <p:cNvCxnSpPr>
            <a:cxnSpLocks/>
          </p:cNvCxnSpPr>
          <p:nvPr/>
        </p:nvCxnSpPr>
        <p:spPr>
          <a:xfrm flipV="1">
            <a:off x="6850170" y="3200450"/>
            <a:ext cx="1892787" cy="97571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4CBFFD-CC1D-4A2D-847D-2C6654BE5B8B}"/>
              </a:ext>
            </a:extLst>
          </p:cNvPr>
          <p:cNvCxnSpPr>
            <a:cxnSpLocks/>
          </p:cNvCxnSpPr>
          <p:nvPr/>
        </p:nvCxnSpPr>
        <p:spPr>
          <a:xfrm flipV="1">
            <a:off x="6590192" y="3057016"/>
            <a:ext cx="2063118" cy="733662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4CFA02-4590-46DA-94B7-84E01C4C7009}"/>
              </a:ext>
            </a:extLst>
          </p:cNvPr>
          <p:cNvCxnSpPr>
            <a:cxnSpLocks/>
          </p:cNvCxnSpPr>
          <p:nvPr/>
        </p:nvCxnSpPr>
        <p:spPr>
          <a:xfrm flipV="1">
            <a:off x="6518474" y="2904617"/>
            <a:ext cx="1919683" cy="46472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E7DDB0-AB83-4775-9FCF-16D67AF49D62}"/>
              </a:ext>
            </a:extLst>
          </p:cNvPr>
          <p:cNvCxnSpPr>
            <a:cxnSpLocks/>
          </p:cNvCxnSpPr>
          <p:nvPr/>
        </p:nvCxnSpPr>
        <p:spPr>
          <a:xfrm flipV="1">
            <a:off x="6518472" y="2689463"/>
            <a:ext cx="1274224" cy="23163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14D274-9E14-4013-9CB8-0C4F0CA5F313}"/>
              </a:ext>
            </a:extLst>
          </p:cNvPr>
          <p:cNvCxnSpPr>
            <a:cxnSpLocks/>
          </p:cNvCxnSpPr>
          <p:nvPr/>
        </p:nvCxnSpPr>
        <p:spPr>
          <a:xfrm flipV="1">
            <a:off x="6626052" y="2581887"/>
            <a:ext cx="3300246" cy="16486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5B1A29-4F50-44E9-9570-000A5D7CAF9E}"/>
              </a:ext>
            </a:extLst>
          </p:cNvPr>
          <p:cNvCxnSpPr>
            <a:cxnSpLocks/>
          </p:cNvCxnSpPr>
          <p:nvPr/>
        </p:nvCxnSpPr>
        <p:spPr>
          <a:xfrm>
            <a:off x="6868098" y="2185996"/>
            <a:ext cx="3407823" cy="41382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6659C01-531B-40F2-9D26-C9A1451FB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448" y="5160775"/>
            <a:ext cx="6911787" cy="705038"/>
          </a:xfrm>
          <a:prstGeom prst="rect">
            <a:avLst/>
          </a:prstGeom>
        </p:spPr>
      </p:pic>
      <p:sp>
        <p:nvSpPr>
          <p:cNvPr id="38" name="TextBox 26">
            <a:extLst>
              <a:ext uri="{FF2B5EF4-FFF2-40B4-BE49-F238E27FC236}">
                <a16:creationId xmlns:a16="http://schemas.microsoft.com/office/drawing/2014/main" id="{BA331C2A-ACEA-409F-B131-ACFB69A1D551}"/>
              </a:ext>
            </a:extLst>
          </p:cNvPr>
          <p:cNvSpPr txBox="1"/>
          <p:nvPr/>
        </p:nvSpPr>
        <p:spPr>
          <a:xfrm>
            <a:off x="3899647" y="1461247"/>
            <a:ext cx="325418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Parameterise by spectral index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Performance</a:t>
            </a:r>
            <a:endParaRPr 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8F6FEE1-3053-48DE-98FA-B8E291FF7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5741" y="893112"/>
            <a:ext cx="6911786" cy="5188314"/>
          </a:xfrm>
          <a:prstGeom prst="rect">
            <a:avLst/>
          </a:prstGeom>
        </p:spPr>
      </p:pic>
      <p:pic>
        <p:nvPicPr>
          <p:cNvPr id="7" name="Graphic 10">
            <a:extLst>
              <a:ext uri="{FF2B5EF4-FFF2-40B4-BE49-F238E27FC236}">
                <a16:creationId xmlns:a16="http://schemas.microsoft.com/office/drawing/2014/main" id="{B8EB37FC-B29B-4689-959F-BEA905B69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988" y="1576854"/>
            <a:ext cx="4329951" cy="2216150"/>
          </a:xfrm>
          <a:prstGeom prst="rect">
            <a:avLst/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766D5ED8-D2BD-477E-8BCA-C4A018FA3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071" y="3716995"/>
            <a:ext cx="3917575" cy="29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11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Antenna Comparison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564C8D9E-7E0F-4C5F-98FF-64D927944CF0}"/>
              </a:ext>
            </a:extLst>
          </p:cNvPr>
          <p:cNvSpPr txBox="1"/>
          <p:nvPr/>
        </p:nvSpPr>
        <p:spPr>
          <a:xfrm>
            <a:off x="842682" y="1712259"/>
            <a:ext cx="6006352" cy="42473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Simulate observation data for a range of potential antenna designs</a:t>
            </a:r>
            <a:endParaRPr lang="en-US"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Insert a range of mock 21cm signals into the data</a:t>
            </a: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Attempt to recover each signal using the described pipeline</a:t>
            </a: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r>
              <a:rPr lang="en-GB" dirty="0">
                <a:latin typeface="Times New Roman"/>
                <a:cs typeface="Times New Roman"/>
              </a:rPr>
              <a:t>This allows the accuracy of each recovered signal to be quantified relative to the true signal. We can also quantify the </a:t>
            </a:r>
            <a:r>
              <a:rPr lang="en-GB">
                <a:latin typeface="Times New Roman"/>
                <a:cs typeface="Times New Roman"/>
              </a:rPr>
              <a:t>statistical confidence with which the signal is detected.</a:t>
            </a:r>
            <a:endParaRPr lang="en-GB" dirty="0">
              <a:latin typeface="Times New Roman"/>
              <a:cs typeface="Times New Roman"/>
            </a:endParaRPr>
          </a:p>
          <a:p>
            <a:endParaRPr lang="en-GB" dirty="0">
              <a:latin typeface="Times New Roman"/>
              <a:cs typeface="Times New Roman"/>
            </a:endParaRPr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1F5BE5D3-298A-4CCD-8257-8D29A5751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9742" y="1470212"/>
            <a:ext cx="5746374" cy="479611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9F02B47-BD19-45AF-836D-B31012623062}"/>
              </a:ext>
            </a:extLst>
          </p:cNvPr>
          <p:cNvSpPr txBox="1"/>
          <p:nvPr/>
        </p:nvSpPr>
        <p:spPr>
          <a:xfrm>
            <a:off x="8003933" y="6144006"/>
            <a:ext cx="40013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Anstey et al. 2021 (b)</a:t>
            </a:r>
          </a:p>
        </p:txBody>
      </p:sp>
    </p:spTree>
    <p:extLst>
      <p:ext uri="{BB962C8B-B14F-4D97-AF65-F5344CB8AC3E}">
        <p14:creationId xmlns:p14="http://schemas.microsoft.com/office/powerpoint/2010/main" val="311419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 descr="Rectangle&#10;&#10;Description automatically generated">
            <a:extLst>
              <a:ext uri="{FF2B5EF4-FFF2-40B4-BE49-F238E27FC236}">
                <a16:creationId xmlns:a16="http://schemas.microsoft.com/office/drawing/2014/main" id="{83D379BB-256E-4A52-8374-FF117418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62" y="4987639"/>
            <a:ext cx="2016642" cy="1445862"/>
          </a:xfrm>
          <a:prstGeom prst="rect">
            <a:avLst/>
          </a:prstGeom>
        </p:spPr>
      </p:pic>
      <p:pic>
        <p:nvPicPr>
          <p:cNvPr id="22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70EC6BE8-82C8-491D-B691-22B25E4F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44" y="1747870"/>
            <a:ext cx="1883735" cy="1324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Antenna Comparison</a:t>
            </a:r>
            <a:endParaRPr 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0F6F128C-36B3-4331-9EFF-2B05BA9C3BE4}"/>
              </a:ext>
            </a:extLst>
          </p:cNvPr>
          <p:cNvSpPr txBox="1"/>
          <p:nvPr/>
        </p:nvSpPr>
        <p:spPr>
          <a:xfrm>
            <a:off x="1695997" y="1408397"/>
            <a:ext cx="131781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>
                <a:latin typeface="Times New Roman"/>
                <a:cs typeface="Times New Roman"/>
              </a:rPr>
              <a:t>Dipoles: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AB9B886-5112-4064-A0AC-56591E4343FF}"/>
              </a:ext>
            </a:extLst>
          </p:cNvPr>
          <p:cNvSpPr txBox="1"/>
          <p:nvPr/>
        </p:nvSpPr>
        <p:spPr>
          <a:xfrm>
            <a:off x="1703293" y="3012141"/>
            <a:ext cx="13088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latin typeface="Times New Roman"/>
                <a:cs typeface="Times New Roman"/>
              </a:rPr>
              <a:t>Rectangular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5B5ECB12-E078-435F-824A-12A4A99A0330}"/>
              </a:ext>
            </a:extLst>
          </p:cNvPr>
          <p:cNvSpPr txBox="1"/>
          <p:nvPr/>
        </p:nvSpPr>
        <p:spPr>
          <a:xfrm>
            <a:off x="1839222" y="4778188"/>
            <a:ext cx="104887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latin typeface="Times New Roman"/>
                <a:cs typeface="Times New Roman"/>
              </a:rPr>
              <a:t>Elliptical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86B9A13-ED92-4855-B073-D041B920FFC8}"/>
              </a:ext>
            </a:extLst>
          </p:cNvPr>
          <p:cNvSpPr txBox="1"/>
          <p:nvPr/>
        </p:nvSpPr>
        <p:spPr>
          <a:xfrm>
            <a:off x="5091952" y="5602941"/>
            <a:ext cx="259976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latin typeface="Times New Roman"/>
                <a:cs typeface="Times New Roman"/>
              </a:rPr>
              <a:t>Conical Logarithmic Spiral</a:t>
            </a:r>
            <a:endParaRPr lang="en-US">
              <a:cs typeface="Calibri" panose="020F0502020204030204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84E81725-7593-4845-A074-18EE0133D438}"/>
              </a:ext>
            </a:extLst>
          </p:cNvPr>
          <p:cNvSpPr txBox="1"/>
          <p:nvPr/>
        </p:nvSpPr>
        <p:spPr>
          <a:xfrm>
            <a:off x="8301316" y="4688541"/>
            <a:ext cx="259976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latin typeface="Times New Roman"/>
                <a:cs typeface="Times New Roman"/>
              </a:rPr>
              <a:t>Inverse Conical Sinuous</a:t>
            </a:r>
            <a:endParaRPr 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C13AD1EB-B1BF-49B0-9CB5-981674AB9A5E}"/>
              </a:ext>
            </a:extLst>
          </p:cNvPr>
          <p:cNvSpPr txBox="1"/>
          <p:nvPr/>
        </p:nvSpPr>
        <p:spPr>
          <a:xfrm>
            <a:off x="1767922" y="6320429"/>
            <a:ext cx="112058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>
                <a:latin typeface="Times New Roman"/>
                <a:cs typeface="Times New Roman"/>
              </a:rPr>
              <a:t>Polygonal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15B64801-A90C-4E92-829B-94576FC66C9C}"/>
              </a:ext>
            </a:extLst>
          </p:cNvPr>
          <p:cNvSpPr txBox="1"/>
          <p:nvPr/>
        </p:nvSpPr>
        <p:spPr>
          <a:xfrm>
            <a:off x="9141303" y="5989729"/>
            <a:ext cx="297938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Times New Roman"/>
                <a:cs typeface="Times New Roman"/>
              </a:rPr>
              <a:t>Antenna simulations and images provided by John </a:t>
            </a:r>
            <a:r>
              <a:rPr lang="en-GB" sz="1400" dirty="0" err="1">
                <a:latin typeface="Times New Roman"/>
                <a:cs typeface="Times New Roman"/>
              </a:rPr>
              <a:t>Cumner</a:t>
            </a:r>
            <a:r>
              <a:rPr lang="en-GB" sz="1400" dirty="0">
                <a:latin typeface="Times New Roman"/>
                <a:cs typeface="Times New Roman"/>
              </a:rPr>
              <a:t> and Quentin </a:t>
            </a:r>
            <a:r>
              <a:rPr lang="en-GB" sz="1400" dirty="0" err="1">
                <a:latin typeface="Times New Roman"/>
                <a:cs typeface="Times New Roman"/>
              </a:rPr>
              <a:t>Guerring</a:t>
            </a:r>
            <a:endParaRPr lang="en-GB" sz="14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67741E-CE0E-448B-8C8A-8A93FC1F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96" y="2063946"/>
            <a:ext cx="3363432" cy="2393412"/>
          </a:xfrm>
          <a:prstGeom prst="rect">
            <a:avLst/>
          </a:prstGeom>
        </p:spPr>
      </p:pic>
      <p:pic>
        <p:nvPicPr>
          <p:cNvPr id="5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9D5E5FE3-1BC4-4339-A380-425D5262C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516" y="3307338"/>
            <a:ext cx="2264736" cy="1324301"/>
          </a:xfrm>
          <a:prstGeom prst="rect">
            <a:avLst/>
          </a:prstGeom>
        </p:spPr>
      </p:pic>
      <p:pic>
        <p:nvPicPr>
          <p:cNvPr id="21" name="Picture 21" descr="Chart, diagram&#10;&#10;Description automatically generated">
            <a:extLst>
              <a:ext uri="{FF2B5EF4-FFF2-40B4-BE49-F238E27FC236}">
                <a16:creationId xmlns:a16="http://schemas.microsoft.com/office/drawing/2014/main" id="{6944AC30-9E9E-4891-8A9A-324482B20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990" y="1336158"/>
            <a:ext cx="2708484" cy="43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BE9F2AF1-44B5-41C4-A919-06343F7DE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106" y="1030941"/>
            <a:ext cx="6230469" cy="5181599"/>
          </a:xfrm>
          <a:prstGeom prst="rect">
            <a:avLst/>
          </a:prstGeom>
        </p:spPr>
      </p:pic>
      <p:pic>
        <p:nvPicPr>
          <p:cNvPr id="7" name="Graphic 2">
            <a:extLst>
              <a:ext uri="{FF2B5EF4-FFF2-40B4-BE49-F238E27FC236}">
                <a16:creationId xmlns:a16="http://schemas.microsoft.com/office/drawing/2014/main" id="{706E44B5-C1AE-46BD-AD3B-73AAC01EA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54" y="1030941"/>
            <a:ext cx="6624918" cy="524435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CB757270-E95D-4BB6-85A2-153C942B519E}"/>
              </a:ext>
            </a:extLst>
          </p:cNvPr>
          <p:cNvSpPr txBox="1"/>
          <p:nvPr/>
        </p:nvSpPr>
        <p:spPr>
          <a:xfrm>
            <a:off x="8003933" y="6144006"/>
            <a:ext cx="40013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Anstey et al. 2021 (b)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Antenna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1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Antenna Comparison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B5773C0-BF23-4967-84CA-453C99B4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39" y="1767120"/>
            <a:ext cx="3903921" cy="332376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65E077B-B21C-4643-B632-CAD6896E7DA1}"/>
              </a:ext>
            </a:extLst>
          </p:cNvPr>
          <p:cNvSpPr txBox="1">
            <a:spLocks/>
          </p:cNvSpPr>
          <p:nvPr/>
        </p:nvSpPr>
        <p:spPr bwMode="auto">
          <a:xfrm>
            <a:off x="3477649" y="5330904"/>
            <a:ext cx="4213783" cy="38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REACH Prototype at Stellenbosch University</a:t>
            </a:r>
          </a:p>
        </p:txBody>
      </p:sp>
    </p:spTree>
    <p:extLst>
      <p:ext uri="{BB962C8B-B14F-4D97-AF65-F5344CB8AC3E}">
        <p14:creationId xmlns:p14="http://schemas.microsoft.com/office/powerpoint/2010/main" val="380633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Aims of 21-cm Cosmology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93ED0B-F954-49F0-8E13-D0E63D30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16" y="1590162"/>
            <a:ext cx="6904702" cy="3979310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03955D69-0ECE-4102-B564-FABB7EDA2E74}"/>
              </a:ext>
            </a:extLst>
          </p:cNvPr>
          <p:cNvSpPr txBox="1"/>
          <p:nvPr/>
        </p:nvSpPr>
        <p:spPr>
          <a:xfrm>
            <a:off x="2659121" y="5714268"/>
            <a:ext cx="41377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Times New Roman"/>
                <a:cs typeface="Times New Roman"/>
              </a:rPr>
              <a:t>Roen Kelly, Discover Magazine</a:t>
            </a:r>
          </a:p>
        </p:txBody>
      </p:sp>
    </p:spTree>
    <p:extLst>
      <p:ext uri="{BB962C8B-B14F-4D97-AF65-F5344CB8AC3E}">
        <p14:creationId xmlns:p14="http://schemas.microsoft.com/office/powerpoint/2010/main" val="1447435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Using Multiple Data Sets</a:t>
            </a:r>
          </a:p>
        </p:txBody>
      </p:sp>
      <p:pic>
        <p:nvPicPr>
          <p:cNvPr id="20" name="Graphic 2">
            <a:extLst>
              <a:ext uri="{FF2B5EF4-FFF2-40B4-BE49-F238E27FC236}">
                <a16:creationId xmlns:a16="http://schemas.microsoft.com/office/drawing/2014/main" id="{43CB7DE0-2C4C-4277-A62E-5C458BF20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895" y="2584742"/>
            <a:ext cx="3711387" cy="2359957"/>
          </a:xfrm>
          <a:prstGeom prst="rect">
            <a:avLst/>
          </a:prstGeom>
        </p:spPr>
      </p:pic>
      <p:pic>
        <p:nvPicPr>
          <p:cNvPr id="21" name="Graphic 4">
            <a:extLst>
              <a:ext uri="{FF2B5EF4-FFF2-40B4-BE49-F238E27FC236}">
                <a16:creationId xmlns:a16="http://schemas.microsoft.com/office/drawing/2014/main" id="{EF46592A-C0F0-41C2-9421-E890CC5E0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5836" y="2638529"/>
            <a:ext cx="3496236" cy="2207558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F97BEFB5-7FF8-4887-9FB4-878849588C3B}"/>
              </a:ext>
            </a:extLst>
          </p:cNvPr>
          <p:cNvSpPr txBox="1"/>
          <p:nvPr/>
        </p:nvSpPr>
        <p:spPr>
          <a:xfrm>
            <a:off x="5790787" y="2768666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092AAA-9BF9-4573-AD2E-51BA09A813DF}"/>
              </a:ext>
            </a:extLst>
          </p:cNvPr>
          <p:cNvCxnSpPr/>
          <p:nvPr/>
        </p:nvCxnSpPr>
        <p:spPr>
          <a:xfrm flipV="1">
            <a:off x="4759582" y="3002773"/>
            <a:ext cx="1023212" cy="912957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5395EC-3493-4499-8BCC-29378D2D9B58}"/>
              </a:ext>
            </a:extLst>
          </p:cNvPr>
          <p:cNvCxnSpPr/>
          <p:nvPr/>
        </p:nvCxnSpPr>
        <p:spPr>
          <a:xfrm>
            <a:off x="6176006" y="2929611"/>
            <a:ext cx="1659706" cy="16280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6">
            <a:extLst>
              <a:ext uri="{FF2B5EF4-FFF2-40B4-BE49-F238E27FC236}">
                <a16:creationId xmlns:a16="http://schemas.microsoft.com/office/drawing/2014/main" id="{54699C03-037B-40A5-BB2F-2AB8C2FCFCEF}"/>
              </a:ext>
            </a:extLst>
          </p:cNvPr>
          <p:cNvSpPr txBox="1"/>
          <p:nvPr/>
        </p:nvSpPr>
        <p:spPr>
          <a:xfrm>
            <a:off x="5808716" y="3234831"/>
            <a:ext cx="5009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  <a:endParaRPr lang="en-GB" baseline="-25000" dirty="0">
              <a:latin typeface="Times New Roman"/>
              <a:cs typeface="Times New Roman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4DDB05-E73B-4891-8282-D7088325BFF6}"/>
              </a:ext>
            </a:extLst>
          </p:cNvPr>
          <p:cNvCxnSpPr>
            <a:cxnSpLocks/>
          </p:cNvCxnSpPr>
          <p:nvPr/>
        </p:nvCxnSpPr>
        <p:spPr>
          <a:xfrm flipV="1">
            <a:off x="4750618" y="3540655"/>
            <a:ext cx="1041140" cy="518510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54A8D9-1F6C-4D68-A0F5-B71F9667B6FE}"/>
              </a:ext>
            </a:extLst>
          </p:cNvPr>
          <p:cNvCxnSpPr>
            <a:cxnSpLocks/>
          </p:cNvCxnSpPr>
          <p:nvPr/>
        </p:nvCxnSpPr>
        <p:spPr>
          <a:xfrm flipV="1">
            <a:off x="6247723" y="3191032"/>
            <a:ext cx="1471447" cy="258534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15A08F70-244D-4139-BE1D-6E350F819E6C}"/>
              </a:ext>
            </a:extLst>
          </p:cNvPr>
          <p:cNvSpPr txBox="1"/>
          <p:nvPr/>
        </p:nvSpPr>
        <p:spPr>
          <a:xfrm>
            <a:off x="5871469" y="3575490"/>
            <a:ext cx="54581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baseline="-25000">
                <a:latin typeface="Times New Roman"/>
                <a:cs typeface="Calibri"/>
              </a:rPr>
              <a:t>Etc</a:t>
            </a:r>
            <a:r>
              <a:rPr lang="en-GB" baseline="-25000">
                <a:latin typeface="Times New Roman"/>
                <a:cs typeface="Calibri"/>
              </a:rPr>
              <a:t>.</a:t>
            </a:r>
            <a:endParaRPr lang="en-GB" baseline="-25000">
              <a:latin typeface="Times New Roman"/>
              <a:cs typeface="Times New Roman"/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6F5A2020-FA24-4AE0-9C5E-C5CDA2DE371D}"/>
              </a:ext>
            </a:extLst>
          </p:cNvPr>
          <p:cNvSpPr txBox="1"/>
          <p:nvPr/>
        </p:nvSpPr>
        <p:spPr>
          <a:xfrm>
            <a:off x="10773766" y="3630250"/>
            <a:ext cx="82475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>
                <a:latin typeface="Times New Roman"/>
                <a:cs typeface="Times New Roman"/>
              </a:rPr>
              <a:t>Horizon</a:t>
            </a:r>
            <a:endParaRPr lang="en-US" sz="1200">
              <a:latin typeface="Times New Roman"/>
              <a:cs typeface="Times New Roman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A4C381-3A6B-418C-BCAE-79952347B001}"/>
              </a:ext>
            </a:extLst>
          </p:cNvPr>
          <p:cNvCxnSpPr/>
          <p:nvPr/>
        </p:nvCxnSpPr>
        <p:spPr>
          <a:xfrm>
            <a:off x="10136711" y="3732783"/>
            <a:ext cx="636494" cy="2689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C3E8D65C-3575-4C8A-8EDD-9A33B0A3D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679" y="1618970"/>
            <a:ext cx="7598734" cy="740407"/>
          </a:xfrm>
          <a:prstGeom prst="rect">
            <a:avLst/>
          </a:prstGeom>
        </p:spPr>
      </p:pic>
      <p:pic>
        <p:nvPicPr>
          <p:cNvPr id="5" name="Picture 30">
            <a:extLst>
              <a:ext uri="{FF2B5EF4-FFF2-40B4-BE49-F238E27FC236}">
                <a16:creationId xmlns:a16="http://schemas.microsoft.com/office/drawing/2014/main" id="{D2F08794-40B0-4D74-83C4-78C5262CF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633" y="5317725"/>
            <a:ext cx="7846827" cy="7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66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Results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A8099D-A102-43BE-B8B7-4AC62871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380" y="1814861"/>
            <a:ext cx="4490223" cy="336766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6F56C5E-7496-4576-9C25-4F69B879D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542" y="1932208"/>
            <a:ext cx="4417828" cy="331148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FD84C87-0F5B-4A41-9B54-DBE548EFF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96" y="2161067"/>
            <a:ext cx="4010246" cy="3023190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EC653D2F-4F0B-45A3-9F4F-6DF698F3DA13}"/>
              </a:ext>
            </a:extLst>
          </p:cNvPr>
          <p:cNvSpPr txBox="1"/>
          <p:nvPr/>
        </p:nvSpPr>
        <p:spPr>
          <a:xfrm>
            <a:off x="1338806" y="1686044"/>
            <a:ext cx="175935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Time-averaged</a:t>
            </a:r>
            <a:endParaRPr lang="en-US" dirty="0" err="1">
              <a:latin typeface="Times New Roman"/>
              <a:cs typeface="Times New Roman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4B6B149-577A-4ECB-9E9C-BB6A077DFFB3}"/>
              </a:ext>
            </a:extLst>
          </p:cNvPr>
          <p:cNvSpPr txBox="1"/>
          <p:nvPr/>
        </p:nvSpPr>
        <p:spPr>
          <a:xfrm>
            <a:off x="5457463" y="1792145"/>
            <a:ext cx="175935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Time-separated</a:t>
            </a:r>
            <a:endParaRPr lang="en-US" dirty="0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742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Using Multiple Antennae Sets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85240A4-EDB3-4F71-8DE3-05D90E19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51" y="1923828"/>
            <a:ext cx="8467725" cy="66675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5C544FB-D761-4911-B1B0-09E3EC64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01" y="3298308"/>
            <a:ext cx="3448050" cy="2447925"/>
          </a:xfrm>
          <a:prstGeom prst="rect">
            <a:avLst/>
          </a:prstGeom>
        </p:spPr>
      </p:pic>
      <p:pic>
        <p:nvPicPr>
          <p:cNvPr id="9" name="Picture 10" descr="Chart&#10;&#10;Description automatically generated">
            <a:extLst>
              <a:ext uri="{FF2B5EF4-FFF2-40B4-BE49-F238E27FC236}">
                <a16:creationId xmlns:a16="http://schemas.microsoft.com/office/drawing/2014/main" id="{E94CFA43-FF50-48B0-80F7-3684704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718" y="2927275"/>
            <a:ext cx="19812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71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Results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9C9C89B9-14EA-4951-94AB-5607A4D8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7" y="1454224"/>
            <a:ext cx="5086350" cy="3810000"/>
          </a:xfrm>
          <a:prstGeom prst="rect">
            <a:avLst/>
          </a:prstGeo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6353209-5A7D-4A39-B390-0AA0D180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680" y="1455332"/>
            <a:ext cx="50863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2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Modelling Beam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3B319D7-D96F-422C-BE43-165D531DC1A3}"/>
              </a:ext>
            </a:extLst>
          </p:cNvPr>
          <p:cNvSpPr txBox="1"/>
          <p:nvPr/>
        </p:nvSpPr>
        <p:spPr>
          <a:xfrm>
            <a:off x="1348562" y="2208027"/>
            <a:ext cx="2743200" cy="25853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The antenna beam pattern may not be known exactly in practice: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Soil permittivity 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Horizon effects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Imperfections in construction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9BB00-8A33-4CE9-8F82-A86F2AA5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47" y="2208575"/>
            <a:ext cx="3974804" cy="99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A07E8-B8AD-4DDC-8E61-7DA1A7BD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47" y="3975473"/>
            <a:ext cx="4470990" cy="9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Modelling Beam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F43EAE98-FA25-483C-A32C-407DF3D71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1159" y="2003715"/>
            <a:ext cx="5096717" cy="38247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26EA31-013F-4255-B8FB-34EB7BEDA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19" y="1859031"/>
            <a:ext cx="4710895" cy="353540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715C1AE-6098-482D-9187-ED5ACA21FECB}"/>
              </a:ext>
            </a:extLst>
          </p:cNvPr>
          <p:cNvSpPr txBox="1"/>
          <p:nvPr/>
        </p:nvSpPr>
        <p:spPr>
          <a:xfrm>
            <a:off x="1859666" y="1734272"/>
            <a:ext cx="27431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Model Beam Coefficients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2C8AE39-C25A-4A14-84AE-518B01EA0505}"/>
              </a:ext>
            </a:extLst>
          </p:cNvPr>
          <p:cNvSpPr txBox="1"/>
          <p:nvPr/>
        </p:nvSpPr>
        <p:spPr>
          <a:xfrm>
            <a:off x="7434805" y="1676398"/>
            <a:ext cx="11999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Times New Roman"/>
                <a:cs typeface="Times New Roman"/>
              </a:rPr>
              <a:t>Fit Results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7052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Conclusions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834656" y="1561214"/>
            <a:ext cx="981385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21 cm Cosmology is one of the most promising methods of studying the dark ages, cosmic dawn and the epoch of reionisation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There is currently no confirmed detection of the 21 cm signal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Producing a detection has numerous challenges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REACH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Core REACH data analysis pipeline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Uses and extensions to this pipeline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endParaRPr lang="en-GB" sz="20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35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The Hydrogen 21-cm Line</a:t>
            </a:r>
            <a:endParaRPr lang="en-US" dirty="0"/>
          </a:p>
        </p:txBody>
      </p:sp>
      <p:pic>
        <p:nvPicPr>
          <p:cNvPr id="3" name="Picture 3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0CC10FC-41BC-4362-842D-47A11D89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563" y="2024607"/>
            <a:ext cx="2743200" cy="2507530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D7D90D37-CB4B-4822-97D4-ADA25971D068}"/>
              </a:ext>
            </a:extLst>
          </p:cNvPr>
          <p:cNvSpPr txBox="1"/>
          <p:nvPr/>
        </p:nvSpPr>
        <p:spPr>
          <a:xfrm>
            <a:off x="1518162" y="4566076"/>
            <a:ext cx="29309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Times New Roman"/>
                <a:cs typeface="Times New Roman"/>
              </a:rPr>
              <a:t>https://en.wikipedia.org/wiki/Hydrogen_line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5F632D4-363D-4539-BDAA-94669C7B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82" y="2819908"/>
            <a:ext cx="5357036" cy="7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Times New Roman"/>
                <a:cs typeface="Times New Roman"/>
              </a:rPr>
              <a:t>Wouthuysen</a:t>
            </a:r>
            <a:r>
              <a:rPr lang="en-GB" dirty="0">
                <a:latin typeface="Times New Roman"/>
                <a:cs typeface="Times New Roman"/>
              </a:rPr>
              <a:t>-Field Effect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834656" y="2234609"/>
            <a:ext cx="981385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 err="1">
                <a:latin typeface="Times New Roman"/>
                <a:ea typeface="+mn-lt"/>
                <a:cs typeface="+mn-lt"/>
              </a:rPr>
              <a:t>Wouthuysen</a:t>
            </a:r>
            <a:r>
              <a:rPr lang="en-GB" sz="2000" dirty="0">
                <a:latin typeface="Times New Roman"/>
                <a:ea typeface="+mn-lt"/>
                <a:cs typeface="+mn-lt"/>
              </a:rPr>
              <a:t> (1952)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Field (1958)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DF866B-A202-4923-B7E8-83E06AE2F6FB}"/>
              </a:ext>
            </a:extLst>
          </p:cNvPr>
          <p:cNvCxnSpPr/>
          <p:nvPr/>
        </p:nvCxnSpPr>
        <p:spPr>
          <a:xfrm>
            <a:off x="5116031" y="4991985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183D64-C81F-40FC-B4E3-83BAD3F9915F}"/>
              </a:ext>
            </a:extLst>
          </p:cNvPr>
          <p:cNvCxnSpPr>
            <a:cxnSpLocks/>
          </p:cNvCxnSpPr>
          <p:nvPr/>
        </p:nvCxnSpPr>
        <p:spPr>
          <a:xfrm>
            <a:off x="5116031" y="4557822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1E479-656B-4F43-A780-3313309EF0D8}"/>
              </a:ext>
            </a:extLst>
          </p:cNvPr>
          <p:cNvCxnSpPr>
            <a:cxnSpLocks/>
          </p:cNvCxnSpPr>
          <p:nvPr/>
        </p:nvCxnSpPr>
        <p:spPr>
          <a:xfrm>
            <a:off x="8704518" y="2236380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6A280-9119-4B17-8E33-40E2432C6827}"/>
              </a:ext>
            </a:extLst>
          </p:cNvPr>
          <p:cNvCxnSpPr>
            <a:cxnSpLocks/>
          </p:cNvCxnSpPr>
          <p:nvPr/>
        </p:nvCxnSpPr>
        <p:spPr>
          <a:xfrm>
            <a:off x="8704519" y="2635101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AF8F33-87D3-4857-8A10-72B992E8251B}"/>
              </a:ext>
            </a:extLst>
          </p:cNvPr>
          <p:cNvCxnSpPr>
            <a:cxnSpLocks/>
          </p:cNvCxnSpPr>
          <p:nvPr/>
        </p:nvCxnSpPr>
        <p:spPr>
          <a:xfrm>
            <a:off x="8704519" y="3264194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8B6592-3C0B-4ABA-81F3-5DEAA1AAE01E}"/>
              </a:ext>
            </a:extLst>
          </p:cNvPr>
          <p:cNvCxnSpPr>
            <a:cxnSpLocks/>
          </p:cNvCxnSpPr>
          <p:nvPr/>
        </p:nvCxnSpPr>
        <p:spPr>
          <a:xfrm>
            <a:off x="8704519" y="3698356"/>
            <a:ext cx="832883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B57D09-1B91-4F07-89BA-547594E47A25}"/>
              </a:ext>
            </a:extLst>
          </p:cNvPr>
          <p:cNvCxnSpPr/>
          <p:nvPr/>
        </p:nvCxnSpPr>
        <p:spPr>
          <a:xfrm flipV="1">
            <a:off x="6020907" y="3283023"/>
            <a:ext cx="2587255" cy="16923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6617B7-C3F0-435E-9189-8972A3AFEBE0}"/>
              </a:ext>
            </a:extLst>
          </p:cNvPr>
          <p:cNvCxnSpPr>
            <a:cxnSpLocks/>
          </p:cNvCxnSpPr>
          <p:nvPr/>
        </p:nvCxnSpPr>
        <p:spPr>
          <a:xfrm flipV="1">
            <a:off x="6012047" y="3265303"/>
            <a:ext cx="2604975" cy="12670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80FF-064C-41C7-91D5-2D49A791CFC0}"/>
              </a:ext>
            </a:extLst>
          </p:cNvPr>
          <p:cNvCxnSpPr>
            <a:cxnSpLocks/>
          </p:cNvCxnSpPr>
          <p:nvPr/>
        </p:nvCxnSpPr>
        <p:spPr>
          <a:xfrm flipV="1">
            <a:off x="6020905" y="2618489"/>
            <a:ext cx="2658139" cy="192271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1B79C3-FCA6-42CA-803D-4FDED7E20B38}"/>
              </a:ext>
            </a:extLst>
          </p:cNvPr>
          <p:cNvCxnSpPr>
            <a:cxnSpLocks/>
          </p:cNvCxnSpPr>
          <p:nvPr/>
        </p:nvCxnSpPr>
        <p:spPr>
          <a:xfrm flipV="1">
            <a:off x="6029767" y="2636210"/>
            <a:ext cx="2649278" cy="232144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9">
            <a:extLst>
              <a:ext uri="{FF2B5EF4-FFF2-40B4-BE49-F238E27FC236}">
                <a16:creationId xmlns:a16="http://schemas.microsoft.com/office/drawing/2014/main" id="{332067C4-1B54-4C1E-9637-29E9C8F3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166" y="3592032"/>
            <a:ext cx="604064" cy="303029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7B1F62A8-563F-4339-A1DB-D7CE6C23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166" y="3157870"/>
            <a:ext cx="604063" cy="294168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34DBC4A5-F475-4427-8AA5-F0713568C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36" y="4415390"/>
            <a:ext cx="568843" cy="30435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CB644D0-A324-4E0B-B5D4-8F01B7EB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893" y="4840691"/>
            <a:ext cx="604284" cy="304359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DD7B6A37-5CB8-49D0-B9B5-3ACAEDCE9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167" y="2537637"/>
            <a:ext cx="604063" cy="276448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A668D73-07AC-4302-96CF-9BF820237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166" y="2121196"/>
            <a:ext cx="604063" cy="3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Other Effects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834656" y="2119423"/>
            <a:ext cx="981385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Ionisation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Heating </a:t>
            </a:r>
          </a:p>
          <a:p>
            <a:pPr marL="342900" indent="-342900">
              <a:buFont typeface="Arial"/>
              <a:buChar char="•"/>
            </a:pPr>
            <a:endParaRPr lang="en-GB" sz="2000" dirty="0">
              <a:latin typeface="Times New Roman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Times New Roman"/>
                <a:cs typeface="Calibri"/>
              </a:rPr>
              <a:t>Collisions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B3D0E8E-20BB-44A3-ADA3-D393D1A5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68" y="2598396"/>
            <a:ext cx="5357036" cy="7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6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The 21-cm Signal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FE56E68-9099-46F4-BEB8-978A5954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277" y="1968606"/>
            <a:ext cx="4884515" cy="3687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BFC359-FECD-4ACC-B4A1-8FDE4FB5FD31}"/>
              </a:ext>
            </a:extLst>
          </p:cNvPr>
          <p:cNvGrpSpPr/>
          <p:nvPr/>
        </p:nvGrpSpPr>
        <p:grpSpPr>
          <a:xfrm>
            <a:off x="715040" y="1716271"/>
            <a:ext cx="5110232" cy="4507638"/>
            <a:chOff x="715040" y="1716271"/>
            <a:chExt cx="5110232" cy="450763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DFB4E1-A93E-4FBC-AB04-E2682B1BBDC7}"/>
                </a:ext>
              </a:extLst>
            </p:cNvPr>
            <p:cNvGrpSpPr/>
            <p:nvPr/>
          </p:nvGrpSpPr>
          <p:grpSpPr>
            <a:xfrm>
              <a:off x="805718" y="1913310"/>
              <a:ext cx="5019554" cy="3764665"/>
              <a:chOff x="885462" y="1860147"/>
              <a:chExt cx="5019554" cy="3764665"/>
            </a:xfrm>
          </p:grpSpPr>
          <p:pic>
            <p:nvPicPr>
              <p:cNvPr id="5" name="Picture 5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D9224406-F3F5-4621-86C7-7F84ED173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462" y="1860147"/>
                <a:ext cx="5019554" cy="3764665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DEF201D-1028-4DFF-B150-845389F8477A}"/>
                  </a:ext>
                </a:extLst>
              </p:cNvPr>
              <p:cNvCxnSpPr/>
              <p:nvPr/>
            </p:nvCxnSpPr>
            <p:spPr>
              <a:xfrm>
                <a:off x="2010256" y="2294802"/>
                <a:ext cx="0" cy="28936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4378C87-F4EB-4ADC-8FB7-BAC8FCEC9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3750" y="2321382"/>
                <a:ext cx="0" cy="28936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007391F-22A3-4224-BA73-F1C697C2E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573" y="2294802"/>
                <a:ext cx="0" cy="28936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3B2276A-EDDB-4CF2-998F-5E3CD3E79C32}"/>
                </a:ext>
              </a:extLst>
            </p:cNvPr>
            <p:cNvCxnSpPr/>
            <p:nvPr/>
          </p:nvCxnSpPr>
          <p:spPr>
            <a:xfrm flipH="1">
              <a:off x="1442261" y="4995308"/>
              <a:ext cx="292396" cy="788581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C7CF99-37E1-4F42-B522-CE7D42DFDEA1}"/>
                </a:ext>
              </a:extLst>
            </p:cNvPr>
            <p:cNvCxnSpPr>
              <a:cxnSpLocks/>
            </p:cNvCxnSpPr>
            <p:nvPr/>
          </p:nvCxnSpPr>
          <p:spPr>
            <a:xfrm>
              <a:off x="2913098" y="4791517"/>
              <a:ext cx="265812" cy="1063254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7DF688-C1CF-4CBC-96A8-5B803AB80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9586" y="2009329"/>
              <a:ext cx="558210" cy="336699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05B274-6257-4F72-AA9E-8F7D0DBDC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958" y="2124516"/>
              <a:ext cx="301256" cy="239234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6E8AF7-8504-4E0F-B693-82AAF6246678}"/>
                </a:ext>
              </a:extLst>
            </p:cNvPr>
            <p:cNvSpPr txBox="1"/>
            <p:nvPr/>
          </p:nvSpPr>
          <p:spPr>
            <a:xfrm>
              <a:off x="715040" y="5836388"/>
              <a:ext cx="96224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Times New Roman"/>
                  <a:cs typeface="Times New Roman"/>
                </a:rPr>
                <a:t>Dark Ages</a:t>
              </a:r>
              <a:endParaRPr lang="en-US" sz="1400">
                <a:latin typeface="Times New Roman"/>
                <a:cs typeface="Times New Roman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3F3BCB-4CF2-4DE6-AA68-71C1FD15FB2E}"/>
                </a:ext>
              </a:extLst>
            </p:cNvPr>
            <p:cNvSpPr txBox="1"/>
            <p:nvPr/>
          </p:nvSpPr>
          <p:spPr>
            <a:xfrm>
              <a:off x="3098505" y="5916132"/>
              <a:ext cx="96224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Times New Roman"/>
                  <a:cs typeface="Times New Roman"/>
                </a:rPr>
                <a:t>Heating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03FF5C-BA8C-43F9-9297-229E481DA073}"/>
                </a:ext>
              </a:extLst>
            </p:cNvPr>
            <p:cNvSpPr txBox="1"/>
            <p:nvPr/>
          </p:nvSpPr>
          <p:spPr>
            <a:xfrm>
              <a:off x="2052969" y="1716271"/>
              <a:ext cx="96224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Times New Roman"/>
                  <a:cs typeface="Times New Roman"/>
                </a:rPr>
                <a:t>First Stars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5408F4-F8AB-4915-8AA4-2D6C2998D684}"/>
                </a:ext>
              </a:extLst>
            </p:cNvPr>
            <p:cNvSpPr txBox="1"/>
            <p:nvPr/>
          </p:nvSpPr>
          <p:spPr>
            <a:xfrm>
              <a:off x="3426342" y="1840318"/>
              <a:ext cx="1183758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Times New Roman"/>
                  <a:cs typeface="Times New Roman"/>
                </a:rPr>
                <a:t>Reionisation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66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Interferometers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7D4CF-6330-488D-8EAA-AF0E4167380D}"/>
              </a:ext>
            </a:extLst>
          </p:cNvPr>
          <p:cNvSpPr txBox="1"/>
          <p:nvPr/>
        </p:nvSpPr>
        <p:spPr>
          <a:xfrm>
            <a:off x="1144772" y="1791586"/>
            <a:ext cx="368240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Times New Roman"/>
                <a:cs typeface="Times New Roman"/>
              </a:rPr>
              <a:t>Square Kilometre Array</a:t>
            </a:r>
            <a:endParaRPr lang="en-US" sz="140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GB" sz="1400" dirty="0">
                <a:latin typeface="Times New Roman"/>
                <a:cs typeface="Times New Roman"/>
              </a:rPr>
              <a:t>(SKA)</a:t>
            </a:r>
            <a:endParaRPr lang="en-US" sz="14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461AE-BE5B-47D2-91E4-DC8DA44D0472}"/>
              </a:ext>
            </a:extLst>
          </p:cNvPr>
          <p:cNvSpPr txBox="1"/>
          <p:nvPr/>
        </p:nvSpPr>
        <p:spPr>
          <a:xfrm>
            <a:off x="6453298" y="1792694"/>
            <a:ext cx="40456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Times New Roman"/>
                <a:cs typeface="Times New Roman"/>
              </a:rPr>
              <a:t>Hydrogen Epoch of Reionization Array (HERA)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5" descr="A picture containing outdoor&#10;&#10;Description automatically generated">
            <a:extLst>
              <a:ext uri="{FF2B5EF4-FFF2-40B4-BE49-F238E27FC236}">
                <a16:creationId xmlns:a16="http://schemas.microsoft.com/office/drawing/2014/main" id="{6B4F9EE1-242C-4830-8157-9BCD0562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02" y="2376377"/>
            <a:ext cx="2743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98F645-D42B-4750-8DB8-6748E01CB675}"/>
              </a:ext>
            </a:extLst>
          </p:cNvPr>
          <p:cNvSpPr txBox="1"/>
          <p:nvPr/>
        </p:nvSpPr>
        <p:spPr>
          <a:xfrm>
            <a:off x="1826237" y="5306686"/>
            <a:ext cx="41377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Times New Roman"/>
                <a:ea typeface="+mn-lt"/>
                <a:cs typeface="+mn-lt"/>
              </a:rPr>
              <a:t>https://www.skatelescope.org/layout/</a:t>
            </a:r>
            <a:endParaRPr lang="en-US">
              <a:latin typeface="Times New Roman"/>
              <a:cs typeface="Calibri"/>
            </a:endParaRPr>
          </a:p>
        </p:txBody>
      </p:sp>
      <p:pic>
        <p:nvPicPr>
          <p:cNvPr id="15" name="Picture 15" descr="A picture containing grass, outdoor, sky, dry&#10;&#10;Description automatically generated">
            <a:extLst>
              <a:ext uri="{FF2B5EF4-FFF2-40B4-BE49-F238E27FC236}">
                <a16:creationId xmlns:a16="http://schemas.microsoft.com/office/drawing/2014/main" id="{CB0C6652-EE45-47F0-B294-0FE79808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42" y="2280092"/>
            <a:ext cx="4577316" cy="21206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2FA731-3DDB-42E9-91E4-98536B455AAF}"/>
              </a:ext>
            </a:extLst>
          </p:cNvPr>
          <p:cNvSpPr txBox="1"/>
          <p:nvPr/>
        </p:nvSpPr>
        <p:spPr>
          <a:xfrm>
            <a:off x="7434911" y="4580128"/>
            <a:ext cx="413771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latin typeface="Times New Roman"/>
                <a:ea typeface="+mn-lt"/>
                <a:cs typeface="+mn-lt"/>
              </a:rPr>
              <a:t>https://www.reionization.org</a:t>
            </a:r>
            <a:endParaRPr lang="en-US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61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603260B-0747-4FEE-9194-CC809132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/>
                <a:cs typeface="Times New Roman"/>
              </a:rPr>
              <a:t>Global Experiments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73EA2-3F95-4D42-84E0-A5E20645D3E5}"/>
              </a:ext>
            </a:extLst>
          </p:cNvPr>
          <p:cNvSpPr txBox="1"/>
          <p:nvPr/>
        </p:nvSpPr>
        <p:spPr>
          <a:xfrm>
            <a:off x="1242238" y="2092842"/>
            <a:ext cx="6163339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Experiment to Detect the Global </a:t>
            </a:r>
            <a:r>
              <a:rPr lang="en-GB" sz="1400" dirty="0" err="1">
                <a:latin typeface="Times New Roman"/>
                <a:cs typeface="Times New Roman"/>
              </a:rPr>
              <a:t>EoR</a:t>
            </a:r>
            <a:r>
              <a:rPr lang="en-GB" sz="1400" dirty="0">
                <a:latin typeface="Times New Roman"/>
                <a:cs typeface="Times New Roman"/>
              </a:rPr>
              <a:t> Signature (EDGES)</a:t>
            </a:r>
            <a:endParaRPr lang="en-US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Shaped Antenna measurement of the background </a:t>
            </a:r>
            <a:r>
              <a:rPr lang="en-GB" sz="1400" dirty="0" err="1">
                <a:latin typeface="Times New Roman"/>
                <a:cs typeface="Times New Roman"/>
              </a:rPr>
              <a:t>RAdio</a:t>
            </a:r>
            <a:r>
              <a:rPr lang="en-GB" sz="1400" dirty="0">
                <a:latin typeface="Times New Roman"/>
                <a:cs typeface="Times New Roman"/>
              </a:rPr>
              <a:t> Spectrum (SARAS)</a:t>
            </a:r>
            <a:endParaRPr lang="en-GB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Large-Aperture Experiment to Detect the Dark Ages (LEDA)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Times New Roman"/>
              </a:rPr>
              <a:t>Radio Experiment for the Analysis of Cosmic Hydrogen (REACH)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ea typeface="+mn-lt"/>
                <a:cs typeface="+mn-lt"/>
              </a:rPr>
              <a:t>Probing Radio Intensity at high-Z from Marion (PRI</a:t>
            </a:r>
            <a:r>
              <a:rPr lang="en-GB" sz="1400" baseline="30000" dirty="0">
                <a:latin typeface="Times New Roman"/>
                <a:ea typeface="+mn-lt"/>
                <a:cs typeface="+mn-lt"/>
              </a:rPr>
              <a:t>Z</a:t>
            </a:r>
            <a:r>
              <a:rPr lang="en-GB" sz="1400" dirty="0">
                <a:latin typeface="Times New Roman"/>
                <a:ea typeface="+mn-lt"/>
                <a:cs typeface="+mn-lt"/>
              </a:rPr>
              <a:t>M)</a:t>
            </a: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Times New Roman"/>
                <a:cs typeface="Calibri"/>
              </a:rPr>
              <a:t>Etc.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Times New Roman"/>
              <a:cs typeface="Times New Roman"/>
            </a:endParaRPr>
          </a:p>
          <a:p>
            <a:endParaRPr lang="en-GB" sz="2000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06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57557-C888-7E4E-8D41-D0C11105DE30}" vid="{38EAEC2C-5865-3644-8E2B-740D4951B2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REACH</Template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Dominic Anstey | PhD Student – University of Cambridge </vt:lpstr>
      <vt:lpstr>Summary</vt:lpstr>
      <vt:lpstr>Aims of 21-cm Cosmology</vt:lpstr>
      <vt:lpstr>The Hydrogen 21-cm Line</vt:lpstr>
      <vt:lpstr>Wouthuysen-Field Effect</vt:lpstr>
      <vt:lpstr>Other Effects</vt:lpstr>
      <vt:lpstr>The 21-cm Signal</vt:lpstr>
      <vt:lpstr>Interferometers</vt:lpstr>
      <vt:lpstr>Global Experiments</vt:lpstr>
      <vt:lpstr>EDGES</vt:lpstr>
      <vt:lpstr>EDGES</vt:lpstr>
      <vt:lpstr>Possible Explanations</vt:lpstr>
      <vt:lpstr>Doubts in Data Analysis</vt:lpstr>
      <vt:lpstr>SARAS Results</vt:lpstr>
      <vt:lpstr>RFI</vt:lpstr>
      <vt:lpstr>Bright Foregrounds</vt:lpstr>
      <vt:lpstr>Chromatic Distortion</vt:lpstr>
      <vt:lpstr>Chromatic Distortion</vt:lpstr>
      <vt:lpstr>REACH</vt:lpstr>
      <vt:lpstr>REACH</vt:lpstr>
      <vt:lpstr>Chromatic Correction Methods</vt:lpstr>
      <vt:lpstr>REACH Data Analysis</vt:lpstr>
      <vt:lpstr>Bayesian Data Analysis</vt:lpstr>
      <vt:lpstr>REACH Data Analysis</vt:lpstr>
      <vt:lpstr>Performance</vt:lpstr>
      <vt:lpstr>Antenna Comparison</vt:lpstr>
      <vt:lpstr>Antenna Comparison</vt:lpstr>
      <vt:lpstr>Antenna Comparison</vt:lpstr>
      <vt:lpstr>Antenna Comparison</vt:lpstr>
      <vt:lpstr>Using Multiple Data Sets</vt:lpstr>
      <vt:lpstr>Results</vt:lpstr>
      <vt:lpstr>Using Multiple Antennae Sets </vt:lpstr>
      <vt:lpstr>Results</vt:lpstr>
      <vt:lpstr>Modelling Beam</vt:lpstr>
      <vt:lpstr>Modelling Beam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Anstey</dc:creator>
  <cp:revision>722</cp:revision>
  <dcterms:created xsi:type="dcterms:W3CDTF">2020-10-15T12:40:43Z</dcterms:created>
  <dcterms:modified xsi:type="dcterms:W3CDTF">2022-05-26T14:05:54Z</dcterms:modified>
</cp:coreProperties>
</file>